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4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76AC5-7B98-4DA1-BCBD-DC8A96E13A8B}"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ru-RU"/>
        </a:p>
      </dgm:t>
    </dgm:pt>
    <dgm:pt modelId="{49C73D77-C146-44DC-A93F-F278CD2A3C13}">
      <dgm:prSet phldrT="[Текст]" custT="1"/>
      <dgm:spPr/>
      <dgm:t>
        <a:bodyPr/>
        <a:lstStyle/>
        <a:p>
          <a:pPr algn="l"/>
          <a:r>
            <a:rPr lang="ru-RU" sz="1000" b="1" dirty="0" smtClean="0">
              <a:latin typeface="Times New Roman" pitchFamily="18" charset="0"/>
              <a:cs typeface="Times New Roman" pitchFamily="18" charset="0"/>
            </a:rPr>
            <a:t>1. АННОТАЦИЯ ПРПОЕКТА </a:t>
          </a:r>
          <a:endParaRPr lang="ru-RU" sz="1000" b="1" dirty="0">
            <a:latin typeface="Times New Roman" pitchFamily="18" charset="0"/>
            <a:cs typeface="Times New Roman" pitchFamily="18" charset="0"/>
          </a:endParaRPr>
        </a:p>
      </dgm:t>
    </dgm:pt>
    <dgm:pt modelId="{915F18AF-A4F3-4730-B3A4-5F944B61B425}" type="parTrans" cxnId="{318D44A0-F466-4324-A47F-2B1B4EC5B9B3}">
      <dgm:prSet/>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0040EAAA-D2C5-4102-AB86-6937D1B6EE1E}" type="sibTrans" cxnId="{318D44A0-F466-4324-A47F-2B1B4EC5B9B3}">
      <dgm:prSet custT="1"/>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7D90DB77-211B-4A18-AAE4-3AF10D640A31}">
      <dgm:prSet phldrT="[Текст]" custT="1"/>
      <dgm:spPr/>
      <dgm:t>
        <a:bodyPr/>
        <a:lstStyle/>
        <a:p>
          <a:pPr algn="l"/>
          <a:r>
            <a:rPr lang="ru-RU" sz="1000" b="1" dirty="0" smtClean="0">
              <a:latin typeface="Times New Roman" pitchFamily="18" charset="0"/>
              <a:cs typeface="Times New Roman" pitchFamily="18" charset="0"/>
            </a:rPr>
            <a:t>3. ЦЕЛЬ И ЗАДАЧИ</a:t>
          </a:r>
          <a:endParaRPr lang="ru-RU" sz="1000" b="1" dirty="0">
            <a:latin typeface="Times New Roman" pitchFamily="18" charset="0"/>
            <a:cs typeface="Times New Roman" pitchFamily="18" charset="0"/>
          </a:endParaRPr>
        </a:p>
      </dgm:t>
    </dgm:pt>
    <dgm:pt modelId="{69115649-69DB-4A60-93AF-F2D81C40219F}" type="parTrans" cxnId="{135F3DE6-FE64-44B5-BD92-35CD80D21402}">
      <dgm:prSet/>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6DF76022-D812-4BB6-8B26-5CB2FDA9CC39}" type="sibTrans" cxnId="{135F3DE6-FE64-44B5-BD92-35CD80D21402}">
      <dgm:prSet custT="1"/>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E9F80CEC-6601-43DB-9179-854DEC25438D}">
      <dgm:prSet phldrT="[Текст]" custT="1"/>
      <dgm:spPr/>
      <dgm:t>
        <a:bodyPr/>
        <a:lstStyle/>
        <a:p>
          <a:pPr algn="l"/>
          <a:r>
            <a:rPr lang="ru-RU" sz="1000" b="1" dirty="0" smtClean="0">
              <a:latin typeface="Times New Roman" pitchFamily="18" charset="0"/>
              <a:cs typeface="Times New Roman" pitchFamily="18" charset="0"/>
            </a:rPr>
            <a:t>4. СТРАТЕГИЯ РЕАЛИЗАЦИИ</a:t>
          </a:r>
          <a:endParaRPr lang="ru-RU" sz="1000" b="1" dirty="0">
            <a:latin typeface="Times New Roman" pitchFamily="18" charset="0"/>
            <a:cs typeface="Times New Roman" pitchFamily="18" charset="0"/>
          </a:endParaRPr>
        </a:p>
      </dgm:t>
    </dgm:pt>
    <dgm:pt modelId="{151B9980-5BE3-4D96-9151-1BFFB2B27F70}" type="parTrans" cxnId="{EB3DA0ED-2A0C-47AA-A88A-81BBA910F14E}">
      <dgm:prSet/>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5431A3EB-C313-4EC0-9615-37606939F80C}" type="sibTrans" cxnId="{EB3DA0ED-2A0C-47AA-A88A-81BBA910F14E}">
      <dgm:prSet custT="1"/>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DACA2379-B07E-4718-912D-E40AE188516A}">
      <dgm:prSet phldrT="[Текст]" custT="1"/>
      <dgm:spPr/>
      <dgm:t>
        <a:bodyPr/>
        <a:lstStyle/>
        <a:p>
          <a:pPr algn="l"/>
          <a:r>
            <a:rPr lang="ru-RU" sz="1000" b="1" dirty="0" smtClean="0">
              <a:latin typeface="Times New Roman" pitchFamily="18" charset="0"/>
              <a:cs typeface="Times New Roman" pitchFamily="18" charset="0"/>
            </a:rPr>
            <a:t> 6. ОЦЕНКА РЕЗУЛЬТАТОВ</a:t>
          </a:r>
          <a:endParaRPr lang="ru-RU" sz="1000" b="1" dirty="0">
            <a:latin typeface="Times New Roman" pitchFamily="18" charset="0"/>
            <a:cs typeface="Times New Roman" pitchFamily="18" charset="0"/>
          </a:endParaRPr>
        </a:p>
      </dgm:t>
    </dgm:pt>
    <dgm:pt modelId="{2A172823-F3AE-4E59-A2B5-56263B2ED150}" type="parTrans" cxnId="{B1016DAE-8DC8-4FB3-9F9F-2481901C578E}">
      <dgm:prSet/>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2FF9E698-B561-41E2-9A43-EF43A80E34CD}" type="sibTrans" cxnId="{B1016DAE-8DC8-4FB3-9F9F-2481901C578E}">
      <dgm:prSet custT="1"/>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C1A62731-9920-4E59-8AA9-EBE84C3DF6E3}">
      <dgm:prSet phldrT="[Текст]" custT="1"/>
      <dgm:spPr/>
      <dgm:t>
        <a:bodyPr/>
        <a:lstStyle/>
        <a:p>
          <a:pPr algn="l"/>
          <a:r>
            <a:rPr lang="ru-RU" sz="1000" b="1" dirty="0" smtClean="0">
              <a:latin typeface="Times New Roman" pitchFamily="18" charset="0"/>
              <a:cs typeface="Times New Roman" pitchFamily="18" charset="0"/>
            </a:rPr>
            <a:t>7. ДАЛЬНЕЙШЕЕ РАЗВИТИЕ</a:t>
          </a:r>
          <a:endParaRPr lang="ru-RU" sz="1000" b="1" dirty="0">
            <a:latin typeface="Times New Roman" pitchFamily="18" charset="0"/>
            <a:cs typeface="Times New Roman" pitchFamily="18" charset="0"/>
          </a:endParaRPr>
        </a:p>
      </dgm:t>
    </dgm:pt>
    <dgm:pt modelId="{0E6E9036-AC20-4FC2-BEF0-6B6EE0FD7D0D}" type="parTrans" cxnId="{E1A9EEC8-A813-4885-8E17-08C8B442AE38}">
      <dgm:prSet/>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8BF69D56-78C1-4AE6-80BC-F6B7635CBF34}" type="sibTrans" cxnId="{E1A9EEC8-A813-4885-8E17-08C8B442AE38}">
      <dgm:prSet custT="1"/>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48517FF2-D93D-4ECA-A272-17B42648C575}">
      <dgm:prSet phldrT="[Текст]" custT="1"/>
      <dgm:spPr/>
      <dgm:t>
        <a:bodyPr/>
        <a:lstStyle/>
        <a:p>
          <a:pPr algn="l"/>
          <a:r>
            <a:rPr lang="ru-RU" sz="1000" b="1" dirty="0" smtClean="0">
              <a:latin typeface="Times New Roman" pitchFamily="18" charset="0"/>
              <a:cs typeface="Times New Roman" pitchFamily="18" charset="0"/>
            </a:rPr>
            <a:t> 8. БЮДЖЕТ</a:t>
          </a:r>
          <a:endParaRPr lang="ru-RU" sz="1000" b="1" dirty="0">
            <a:latin typeface="Times New Roman" pitchFamily="18" charset="0"/>
            <a:cs typeface="Times New Roman" pitchFamily="18" charset="0"/>
          </a:endParaRPr>
        </a:p>
      </dgm:t>
    </dgm:pt>
    <dgm:pt modelId="{91CD4DBF-E184-489D-AFDE-5B1A01CA723B}" type="parTrans" cxnId="{5D5D0F99-D1C7-4BB8-8534-238BFFF247D1}">
      <dgm:prSet/>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CC7DB68E-2312-4474-AA07-9AA0B3B82414}" type="sibTrans" cxnId="{5D5D0F99-D1C7-4BB8-8534-238BFFF247D1}">
      <dgm:prSet/>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CA9C4E3F-A6D0-4F4F-A242-169C3D26A524}">
      <dgm:prSet phldrT="[Текст]" custT="1"/>
      <dgm:spPr/>
      <dgm:t>
        <a:bodyPr/>
        <a:lstStyle/>
        <a:p>
          <a:pPr algn="l"/>
          <a:r>
            <a:rPr lang="ru-RU" sz="1000" b="1" dirty="0" smtClean="0">
              <a:latin typeface="Times New Roman" pitchFamily="18" charset="0"/>
              <a:cs typeface="Times New Roman" pitchFamily="18" charset="0"/>
            </a:rPr>
            <a:t>2. ПОСТАНОВКА ПРОБЛЕМЫ</a:t>
          </a:r>
          <a:endParaRPr lang="ru-RU" sz="1000" b="1" dirty="0">
            <a:latin typeface="Times New Roman" pitchFamily="18" charset="0"/>
            <a:cs typeface="Times New Roman" pitchFamily="18" charset="0"/>
          </a:endParaRPr>
        </a:p>
      </dgm:t>
    </dgm:pt>
    <dgm:pt modelId="{E1841416-1930-475A-A667-145D23204839}" type="parTrans" cxnId="{74A7F10F-ACE7-4487-B1ED-1D194A665CD6}">
      <dgm:prSet/>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62043D41-C7E6-410B-8870-A24EE00168D6}" type="sibTrans" cxnId="{74A7F10F-ACE7-4487-B1ED-1D194A665CD6}">
      <dgm:prSet custT="1"/>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68873019-0624-4F15-B62C-3F1815C6E73D}">
      <dgm:prSet phldrT="[Текст]" custT="1"/>
      <dgm:spPr/>
      <dgm:t>
        <a:bodyPr/>
        <a:lstStyle/>
        <a:p>
          <a:pPr algn="l"/>
          <a:r>
            <a:rPr lang="ru-RU" sz="1000" b="1" dirty="0" smtClean="0">
              <a:latin typeface="Times New Roman" pitchFamily="18" charset="0"/>
              <a:cs typeface="Times New Roman" pitchFamily="18" charset="0"/>
            </a:rPr>
            <a:t>5. МЕРОПРИЯТИЯ И РЕЗУЛЬТАТЫ</a:t>
          </a:r>
          <a:endParaRPr lang="ru-RU" sz="1000" b="1" dirty="0">
            <a:latin typeface="Times New Roman" pitchFamily="18" charset="0"/>
            <a:cs typeface="Times New Roman" pitchFamily="18" charset="0"/>
          </a:endParaRPr>
        </a:p>
      </dgm:t>
    </dgm:pt>
    <dgm:pt modelId="{E452387F-EABD-4916-B7D7-398ED45AFED4}" type="parTrans" cxnId="{369CD4C2-CE8F-4FC1-B510-A109278262B3}">
      <dgm:prSet/>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A1D17EA1-45EC-49B1-9AE3-D03CF8CA9EFC}" type="sibTrans" cxnId="{369CD4C2-CE8F-4FC1-B510-A109278262B3}">
      <dgm:prSet custT="1"/>
      <dgm:spPr/>
      <dgm:t>
        <a:bodyPr/>
        <a:lstStyle/>
        <a:p>
          <a:pPr algn="l"/>
          <a:endParaRPr lang="ru-RU" sz="1000" b="1" dirty="0">
            <a:solidFill>
              <a:sysClr val="windowText" lastClr="000000"/>
            </a:solidFill>
            <a:latin typeface="Times New Roman" pitchFamily="18" charset="0"/>
            <a:cs typeface="Times New Roman" pitchFamily="18" charset="0"/>
          </a:endParaRPr>
        </a:p>
      </dgm:t>
    </dgm:pt>
    <dgm:pt modelId="{FF26C207-1E8B-4E8C-B9F3-FBA1E29B44EF}">
      <dgm:prSet custT="1">
        <dgm:style>
          <a:lnRef idx="2">
            <a:schemeClr val="dk1"/>
          </a:lnRef>
          <a:fillRef idx="1">
            <a:schemeClr val="lt1"/>
          </a:fillRef>
          <a:effectRef idx="0">
            <a:schemeClr val="dk1"/>
          </a:effectRef>
          <a:fontRef idx="minor">
            <a:schemeClr val="dk1"/>
          </a:fontRef>
        </dgm:style>
      </dgm:prSet>
      <dgm:spPr/>
      <dgm:t>
        <a:bodyPr/>
        <a:lstStyle/>
        <a:p>
          <a:r>
            <a:rPr lang="ru-RU" sz="1000" i="1" dirty="0" smtClean="0">
              <a:latin typeface="Times New Roman" pitchFamily="18" charset="0"/>
              <a:cs typeface="Times New Roman" pitchFamily="18" charset="0"/>
            </a:rPr>
            <a:t>Первый раздел</a:t>
          </a:r>
          <a:r>
            <a:rPr lang="ru-RU" sz="1000" dirty="0" smtClean="0">
              <a:latin typeface="Times New Roman" pitchFamily="18" charset="0"/>
              <a:cs typeface="Times New Roman" pitchFamily="18" charset="0"/>
            </a:rPr>
            <a:t>, краткая аннотация проекта, содержит классификацию, по несколько предложений обобщающих всю логику и особенности реализации проекта, что получится в результате, как проект будет выполняться, сколько времени он будет продолжаться, сколько потребуется денежных средств</a:t>
          </a:r>
          <a:endParaRPr lang="ru-RU" sz="1000" dirty="0">
            <a:latin typeface="Times New Roman" pitchFamily="18" charset="0"/>
            <a:cs typeface="Times New Roman" pitchFamily="18" charset="0"/>
          </a:endParaRPr>
        </a:p>
      </dgm:t>
    </dgm:pt>
    <dgm:pt modelId="{16383E8F-E5C2-4EFB-BBAE-AACB838A0DB1}" type="parTrans" cxnId="{D6C818E7-925E-4E7A-A5F8-BCACB44037E4}">
      <dgm:prSet/>
      <dgm:spPr/>
      <dgm:t>
        <a:bodyPr/>
        <a:lstStyle/>
        <a:p>
          <a:endParaRPr lang="ru-RU" sz="1000">
            <a:latin typeface="Times New Roman" pitchFamily="18" charset="0"/>
            <a:cs typeface="Times New Roman" pitchFamily="18" charset="0"/>
          </a:endParaRPr>
        </a:p>
      </dgm:t>
    </dgm:pt>
    <dgm:pt modelId="{683C4B2D-DCF5-40A7-BB3E-3001DF2881D1}" type="sibTrans" cxnId="{D6C818E7-925E-4E7A-A5F8-BCACB44037E4}">
      <dgm:prSet/>
      <dgm:spPr/>
      <dgm:t>
        <a:bodyPr/>
        <a:lstStyle/>
        <a:p>
          <a:endParaRPr lang="ru-RU" sz="1000">
            <a:latin typeface="Times New Roman" pitchFamily="18" charset="0"/>
            <a:cs typeface="Times New Roman" pitchFamily="18" charset="0"/>
          </a:endParaRPr>
        </a:p>
      </dgm:t>
    </dgm:pt>
    <dgm:pt modelId="{F298D505-38DD-4465-89A7-E934D39FA54D}">
      <dgm:prSet custT="1">
        <dgm:style>
          <a:lnRef idx="2">
            <a:schemeClr val="dk1"/>
          </a:lnRef>
          <a:fillRef idx="1">
            <a:schemeClr val="lt1"/>
          </a:fillRef>
          <a:effectRef idx="0">
            <a:schemeClr val="dk1"/>
          </a:effectRef>
          <a:fontRef idx="minor">
            <a:schemeClr val="dk1"/>
          </a:fontRef>
        </dgm:style>
      </dgm:prSet>
      <dgm:spPr/>
      <dgm:t>
        <a:bodyPr/>
        <a:lstStyle/>
        <a:p>
          <a:r>
            <a:rPr lang="ru-RU" sz="1000" i="1" dirty="0" smtClean="0">
              <a:latin typeface="Times New Roman" pitchFamily="18" charset="0"/>
              <a:cs typeface="Times New Roman" pitchFamily="18" charset="0"/>
            </a:rPr>
            <a:t>Вторым разделом</a:t>
          </a:r>
          <a:r>
            <a:rPr lang="ru-RU" sz="1000" dirty="0" smtClean="0">
              <a:latin typeface="Times New Roman" pitchFamily="18" charset="0"/>
              <a:cs typeface="Times New Roman" pitchFamily="18" charset="0"/>
            </a:rPr>
            <a:t> является постановка проблемы. Кратко описывается, что побудило обратиться к выполнению данного проекта, почему проект необходим, какую проблему он будет решать. Автор обосновывает значимость проблемы, подтвердив это фактами. Необходимо описать, стратегию выполнения проекта, игровую канву, выбранную для решения проблемы проекта</a:t>
          </a:r>
          <a:endParaRPr lang="ru-RU" sz="1000" dirty="0">
            <a:latin typeface="Times New Roman" pitchFamily="18" charset="0"/>
            <a:cs typeface="Times New Roman" pitchFamily="18" charset="0"/>
          </a:endParaRPr>
        </a:p>
      </dgm:t>
    </dgm:pt>
    <dgm:pt modelId="{24624B06-03C6-405C-BD3A-7133A9C918A0}" type="parTrans" cxnId="{EA070396-789A-4903-A5FF-F7FEA1B2C490}">
      <dgm:prSet/>
      <dgm:spPr/>
      <dgm:t>
        <a:bodyPr/>
        <a:lstStyle/>
        <a:p>
          <a:endParaRPr lang="ru-RU" sz="1000">
            <a:latin typeface="Times New Roman" pitchFamily="18" charset="0"/>
            <a:cs typeface="Times New Roman" pitchFamily="18" charset="0"/>
          </a:endParaRPr>
        </a:p>
      </dgm:t>
    </dgm:pt>
    <dgm:pt modelId="{967D9C79-2D90-41D1-9C20-AA933EDB439E}" type="sibTrans" cxnId="{EA070396-789A-4903-A5FF-F7FEA1B2C490}">
      <dgm:prSet/>
      <dgm:spPr/>
      <dgm:t>
        <a:bodyPr/>
        <a:lstStyle/>
        <a:p>
          <a:endParaRPr lang="ru-RU" sz="1000">
            <a:latin typeface="Times New Roman" pitchFamily="18" charset="0"/>
            <a:cs typeface="Times New Roman" pitchFamily="18" charset="0"/>
          </a:endParaRPr>
        </a:p>
      </dgm:t>
    </dgm:pt>
    <dgm:pt modelId="{CE9CE908-59A4-4B12-8B4C-08DF3EFA4065}">
      <dgm:prSet custT="1">
        <dgm:style>
          <a:lnRef idx="2">
            <a:schemeClr val="dk1"/>
          </a:lnRef>
          <a:fillRef idx="1">
            <a:schemeClr val="lt1"/>
          </a:fillRef>
          <a:effectRef idx="0">
            <a:schemeClr val="dk1"/>
          </a:effectRef>
          <a:fontRef idx="minor">
            <a:schemeClr val="dk1"/>
          </a:fontRef>
        </dgm:style>
      </dgm:prSet>
      <dgm:spPr/>
      <dgm:t>
        <a:bodyPr/>
        <a:lstStyle/>
        <a:p>
          <a:r>
            <a:rPr lang="ru-RU" sz="1000" i="1" dirty="0" smtClean="0">
              <a:latin typeface="Times New Roman" pitchFamily="18" charset="0"/>
              <a:cs typeface="Times New Roman" pitchFamily="18" charset="0"/>
            </a:rPr>
            <a:t>Третий раздел</a:t>
          </a:r>
          <a:r>
            <a:rPr lang="ru-RU" sz="1000" dirty="0" smtClean="0">
              <a:latin typeface="Times New Roman" pitchFamily="18" charset="0"/>
              <a:cs typeface="Times New Roman" pitchFamily="18" charset="0"/>
            </a:rPr>
            <a:t> представляет собой последовательное перечисление целей и задач в конкретной и сжатой форме. Обоснование общей педагогической цели проекта включает все содержание проекта. Задачи проекта – это шаги, которые необходимо предпринять для достижения основной цели. </a:t>
          </a:r>
        </a:p>
      </dgm:t>
    </dgm:pt>
    <dgm:pt modelId="{066BFF7C-4CF9-4968-90B7-982BAEB3D72B}" type="parTrans" cxnId="{4D433151-9FD4-4521-917F-2FEC9F68ABC9}">
      <dgm:prSet/>
      <dgm:spPr/>
      <dgm:t>
        <a:bodyPr/>
        <a:lstStyle/>
        <a:p>
          <a:endParaRPr lang="ru-RU" sz="1000">
            <a:latin typeface="Times New Roman" pitchFamily="18" charset="0"/>
            <a:cs typeface="Times New Roman" pitchFamily="18" charset="0"/>
          </a:endParaRPr>
        </a:p>
      </dgm:t>
    </dgm:pt>
    <dgm:pt modelId="{26FE354B-5F7A-44EC-B123-64FC23CBD08A}" type="sibTrans" cxnId="{4D433151-9FD4-4521-917F-2FEC9F68ABC9}">
      <dgm:prSet/>
      <dgm:spPr/>
      <dgm:t>
        <a:bodyPr/>
        <a:lstStyle/>
        <a:p>
          <a:endParaRPr lang="ru-RU" sz="1000">
            <a:latin typeface="Times New Roman" pitchFamily="18" charset="0"/>
            <a:cs typeface="Times New Roman" pitchFamily="18" charset="0"/>
          </a:endParaRPr>
        </a:p>
      </dgm:t>
    </dgm:pt>
    <dgm:pt modelId="{23742296-F44A-469C-B508-03625532BEA6}">
      <dgm:prSet custT="1">
        <dgm:style>
          <a:lnRef idx="2">
            <a:schemeClr val="dk1"/>
          </a:lnRef>
          <a:fillRef idx="1">
            <a:schemeClr val="lt1"/>
          </a:fillRef>
          <a:effectRef idx="0">
            <a:schemeClr val="dk1"/>
          </a:effectRef>
          <a:fontRef idx="minor">
            <a:schemeClr val="dk1"/>
          </a:fontRef>
        </dgm:style>
      </dgm:prSet>
      <dgm:spPr/>
      <dgm:t>
        <a:bodyPr/>
        <a:lstStyle/>
        <a:p>
          <a:r>
            <a:rPr lang="ru-RU" sz="1000" i="1" dirty="0" smtClean="0">
              <a:latin typeface="Times New Roman" pitchFamily="18" charset="0"/>
              <a:cs typeface="Times New Roman" pitchFamily="18" charset="0"/>
            </a:rPr>
            <a:t>Четвертый раздел</a:t>
          </a:r>
          <a:r>
            <a:rPr lang="ru-RU" sz="1000" dirty="0" smtClean="0">
              <a:latin typeface="Times New Roman" pitchFamily="18" charset="0"/>
              <a:cs typeface="Times New Roman" pitchFamily="18" charset="0"/>
            </a:rPr>
            <a:t>, стратегия достижения поставленных целей отражает выбранный механизм реализации проекта. Автор проясняет, как достигнуть генеральной цели проекта, какие тактические задачи необходимо решить, кто будет осуществлять действия, какие ресурсы будут использованы, как будет производиться отбор участников учебной программы или получателей услуг (</a:t>
          </a:r>
          <a:r>
            <a:rPr lang="ru-RU" sz="1000" dirty="0" err="1" smtClean="0">
              <a:latin typeface="Times New Roman" pitchFamily="18" charset="0"/>
              <a:cs typeface="Times New Roman" pitchFamily="18" charset="0"/>
            </a:rPr>
            <a:t>благополучателем</a:t>
          </a:r>
          <a:r>
            <a:rPr lang="ru-RU" sz="1000" dirty="0" smtClean="0">
              <a:latin typeface="Times New Roman" pitchFamily="18" charset="0"/>
              <a:cs typeface="Times New Roman" pitchFamily="18" charset="0"/>
            </a:rPr>
            <a:t> проекта) и т. д. Этот раздел может стать одним из самых объемных и подробных разделов проекта. </a:t>
          </a:r>
        </a:p>
      </dgm:t>
    </dgm:pt>
    <dgm:pt modelId="{FD54BFFD-B4A9-485D-9387-EBF29EAF6B8D}" type="parTrans" cxnId="{1027B100-C0AD-44EC-B06D-B98CDF309AE7}">
      <dgm:prSet/>
      <dgm:spPr/>
      <dgm:t>
        <a:bodyPr/>
        <a:lstStyle/>
        <a:p>
          <a:endParaRPr lang="ru-RU" sz="1000">
            <a:latin typeface="Times New Roman" pitchFamily="18" charset="0"/>
            <a:cs typeface="Times New Roman" pitchFamily="18" charset="0"/>
          </a:endParaRPr>
        </a:p>
      </dgm:t>
    </dgm:pt>
    <dgm:pt modelId="{F7228A26-C3B5-4F79-944A-50EE1EA61592}" type="sibTrans" cxnId="{1027B100-C0AD-44EC-B06D-B98CDF309AE7}">
      <dgm:prSet/>
      <dgm:spPr/>
      <dgm:t>
        <a:bodyPr/>
        <a:lstStyle/>
        <a:p>
          <a:endParaRPr lang="ru-RU" sz="1000">
            <a:latin typeface="Times New Roman" pitchFamily="18" charset="0"/>
            <a:cs typeface="Times New Roman" pitchFamily="18" charset="0"/>
          </a:endParaRPr>
        </a:p>
      </dgm:t>
    </dgm:pt>
    <dgm:pt modelId="{EC02F2D7-1DCF-4F6B-A417-3717B1B8B304}">
      <dgm:prSet custT="1">
        <dgm:style>
          <a:lnRef idx="2">
            <a:schemeClr val="dk1"/>
          </a:lnRef>
          <a:fillRef idx="1">
            <a:schemeClr val="lt1"/>
          </a:fillRef>
          <a:effectRef idx="0">
            <a:schemeClr val="dk1"/>
          </a:effectRef>
          <a:fontRef idx="minor">
            <a:schemeClr val="dk1"/>
          </a:fontRef>
        </dgm:style>
      </dgm:prSet>
      <dgm:spPr/>
      <dgm:t>
        <a:bodyPr/>
        <a:lstStyle/>
        <a:p>
          <a:r>
            <a:rPr lang="ru-RU" sz="1000" i="1" dirty="0" smtClean="0">
              <a:latin typeface="Times New Roman" pitchFamily="18" charset="0"/>
              <a:cs typeface="Times New Roman" pitchFamily="18" charset="0"/>
            </a:rPr>
            <a:t>Шестым разделом</a:t>
          </a:r>
          <a:r>
            <a:rPr lang="ru-RU" sz="1000" dirty="0" smtClean="0">
              <a:latin typeface="Times New Roman" pitchFamily="18" charset="0"/>
              <a:cs typeface="Times New Roman" pitchFamily="18" charset="0"/>
            </a:rPr>
            <a:t> становится оценка результатов. Автор проекта оценивает эффективность проекта для благополучателей, возможность достижения цели проекта. Необходимо осуществить рефлексию разнообразия деятельности, ее содержания, методического оснащения; качество предметного результата образовательного взаимодействия, отношение автора проекта, общий стиль педагогического взаимодействия, осмысленность идеи, методическую и технологическая подготовленность к реализации проекта, уровень информационной культуры.</a:t>
          </a:r>
          <a:endParaRPr lang="ru-RU" sz="1000" dirty="0">
            <a:latin typeface="Times New Roman" pitchFamily="18" charset="0"/>
            <a:cs typeface="Times New Roman" pitchFamily="18" charset="0"/>
          </a:endParaRPr>
        </a:p>
      </dgm:t>
    </dgm:pt>
    <dgm:pt modelId="{B72DB435-C171-45F8-A302-824B659E7AA8}" type="parTrans" cxnId="{C84926D3-73A3-48CF-8365-4D57D7CF7FFA}">
      <dgm:prSet/>
      <dgm:spPr/>
      <dgm:t>
        <a:bodyPr/>
        <a:lstStyle/>
        <a:p>
          <a:endParaRPr lang="ru-RU" sz="1000">
            <a:latin typeface="Times New Roman" pitchFamily="18" charset="0"/>
            <a:cs typeface="Times New Roman" pitchFamily="18" charset="0"/>
          </a:endParaRPr>
        </a:p>
      </dgm:t>
    </dgm:pt>
    <dgm:pt modelId="{A9F077E1-D9F7-45FB-9521-25660AA3663D}" type="sibTrans" cxnId="{C84926D3-73A3-48CF-8365-4D57D7CF7FFA}">
      <dgm:prSet/>
      <dgm:spPr/>
      <dgm:t>
        <a:bodyPr/>
        <a:lstStyle/>
        <a:p>
          <a:endParaRPr lang="ru-RU" sz="1000">
            <a:latin typeface="Times New Roman" pitchFamily="18" charset="0"/>
            <a:cs typeface="Times New Roman" pitchFamily="18" charset="0"/>
          </a:endParaRPr>
        </a:p>
      </dgm:t>
    </dgm:pt>
    <dgm:pt modelId="{148C0AEC-8B72-4532-A38E-F2C6A69489EB}">
      <dgm:prSet custT="1">
        <dgm:style>
          <a:lnRef idx="2">
            <a:schemeClr val="dk1"/>
          </a:lnRef>
          <a:fillRef idx="1">
            <a:schemeClr val="lt1"/>
          </a:fillRef>
          <a:effectRef idx="0">
            <a:schemeClr val="dk1"/>
          </a:effectRef>
          <a:fontRef idx="minor">
            <a:schemeClr val="dk1"/>
          </a:fontRef>
        </dgm:style>
      </dgm:prSet>
      <dgm:spPr/>
      <dgm:t>
        <a:bodyPr/>
        <a:lstStyle/>
        <a:p>
          <a:r>
            <a:rPr lang="ru-RU" sz="1000" i="1" dirty="0" smtClean="0">
              <a:latin typeface="Times New Roman" pitchFamily="18" charset="0"/>
              <a:cs typeface="Times New Roman" pitchFamily="18" charset="0"/>
            </a:rPr>
            <a:t>Седьмой</a:t>
          </a:r>
          <a:r>
            <a:rPr lang="ru-RU" sz="1000" dirty="0" smtClean="0">
              <a:latin typeface="Times New Roman" pitchFamily="18" charset="0"/>
              <a:cs typeface="Times New Roman" pitchFamily="18" charset="0"/>
            </a:rPr>
            <a:t> пункт алгоритма - дальнейшее развитие проекта. Указывается, каким образом предполагается сохранить и расширить достижения данного проекта (предусматривается ли продолжение работ по проекту по окончании срока действия проекта).</a:t>
          </a:r>
          <a:endParaRPr lang="ru-RU" sz="1000" dirty="0">
            <a:latin typeface="Times New Roman" pitchFamily="18" charset="0"/>
            <a:cs typeface="Times New Roman" pitchFamily="18" charset="0"/>
          </a:endParaRPr>
        </a:p>
      </dgm:t>
    </dgm:pt>
    <dgm:pt modelId="{A3FB7EDA-B07F-4CD1-9808-5611DA2C7031}" type="parTrans" cxnId="{C9EAA5C2-D65E-49E6-986C-EDFC4D8A17BF}">
      <dgm:prSet/>
      <dgm:spPr/>
      <dgm:t>
        <a:bodyPr/>
        <a:lstStyle/>
        <a:p>
          <a:endParaRPr lang="ru-RU" sz="1000">
            <a:latin typeface="Times New Roman" pitchFamily="18" charset="0"/>
            <a:cs typeface="Times New Roman" pitchFamily="18" charset="0"/>
          </a:endParaRPr>
        </a:p>
      </dgm:t>
    </dgm:pt>
    <dgm:pt modelId="{38C38464-021A-4827-985F-75700F381DC9}" type="sibTrans" cxnId="{C9EAA5C2-D65E-49E6-986C-EDFC4D8A17BF}">
      <dgm:prSet/>
      <dgm:spPr/>
      <dgm:t>
        <a:bodyPr/>
        <a:lstStyle/>
        <a:p>
          <a:endParaRPr lang="ru-RU" sz="1000">
            <a:latin typeface="Times New Roman" pitchFamily="18" charset="0"/>
            <a:cs typeface="Times New Roman" pitchFamily="18" charset="0"/>
          </a:endParaRPr>
        </a:p>
      </dgm:t>
    </dgm:pt>
    <dgm:pt modelId="{3A9074F4-E7F1-4886-B285-476DA186B3C2}">
      <dgm:prSet custT="1">
        <dgm:style>
          <a:lnRef idx="2">
            <a:schemeClr val="dk1"/>
          </a:lnRef>
          <a:fillRef idx="1">
            <a:schemeClr val="lt1"/>
          </a:fillRef>
          <a:effectRef idx="0">
            <a:schemeClr val="dk1"/>
          </a:effectRef>
          <a:fontRef idx="minor">
            <a:schemeClr val="dk1"/>
          </a:fontRef>
        </dgm:style>
      </dgm:prSet>
      <dgm:spPr/>
      <dgm:t>
        <a:bodyPr/>
        <a:lstStyle/>
        <a:p>
          <a:r>
            <a:rPr lang="ru-RU" sz="1000" i="1" dirty="0" smtClean="0">
              <a:latin typeface="Times New Roman" pitchFamily="18" charset="0"/>
              <a:cs typeface="Times New Roman" pitchFamily="18" charset="0"/>
            </a:rPr>
            <a:t>Восьмой пункт</a:t>
          </a:r>
          <a:r>
            <a:rPr lang="ru-RU" sz="1000" dirty="0" smtClean="0">
              <a:latin typeface="Times New Roman" pitchFamily="18" charset="0"/>
              <a:cs typeface="Times New Roman" pitchFamily="18" charset="0"/>
            </a:rPr>
            <a:t> алгоритма – бюджет проекта. Рассчитывается полную стоимость проекта, имеющиеся в ресурсной организации (включая добровольный труд и натуральный вклад) и необходимые средства. Бюджет должен быть составлен подробно и содержать расчет всех необходимых по проекту затрат.</a:t>
          </a:r>
          <a:endParaRPr lang="ru-RU" sz="1000" dirty="0">
            <a:latin typeface="Times New Roman" pitchFamily="18" charset="0"/>
            <a:cs typeface="Times New Roman" pitchFamily="18" charset="0"/>
          </a:endParaRPr>
        </a:p>
      </dgm:t>
    </dgm:pt>
    <dgm:pt modelId="{D2BE30F7-BB05-4284-AFC9-D814DA165EB7}" type="parTrans" cxnId="{D71B5294-C1A5-42B3-9BBC-A6FBECCA92D0}">
      <dgm:prSet/>
      <dgm:spPr/>
      <dgm:t>
        <a:bodyPr/>
        <a:lstStyle/>
        <a:p>
          <a:endParaRPr lang="ru-RU" sz="1000">
            <a:latin typeface="Times New Roman" pitchFamily="18" charset="0"/>
            <a:cs typeface="Times New Roman" pitchFamily="18" charset="0"/>
          </a:endParaRPr>
        </a:p>
      </dgm:t>
    </dgm:pt>
    <dgm:pt modelId="{A0C86D54-D257-48C5-9B97-8B5E09748164}" type="sibTrans" cxnId="{D71B5294-C1A5-42B3-9BBC-A6FBECCA92D0}">
      <dgm:prSet/>
      <dgm:spPr/>
      <dgm:t>
        <a:bodyPr/>
        <a:lstStyle/>
        <a:p>
          <a:endParaRPr lang="ru-RU" sz="1000">
            <a:latin typeface="Times New Roman" pitchFamily="18" charset="0"/>
            <a:cs typeface="Times New Roman" pitchFamily="18" charset="0"/>
          </a:endParaRPr>
        </a:p>
      </dgm:t>
    </dgm:pt>
    <dgm:pt modelId="{2C2D406C-84DC-4943-B7BB-D5CF547B48A9}">
      <dgm:prSet custT="1">
        <dgm:style>
          <a:lnRef idx="2">
            <a:schemeClr val="dk1"/>
          </a:lnRef>
          <a:fillRef idx="1">
            <a:schemeClr val="lt1"/>
          </a:fillRef>
          <a:effectRef idx="0">
            <a:schemeClr val="dk1"/>
          </a:effectRef>
          <a:fontRef idx="minor">
            <a:schemeClr val="dk1"/>
          </a:fontRef>
        </dgm:style>
      </dgm:prSet>
      <dgm:spPr/>
      <dgm:t>
        <a:bodyPr/>
        <a:lstStyle/>
        <a:p>
          <a:r>
            <a:rPr lang="ru-RU" sz="1000" i="1" dirty="0" smtClean="0">
              <a:latin typeface="Times New Roman" pitchFamily="18" charset="0"/>
              <a:cs typeface="Times New Roman" pitchFamily="18" charset="0"/>
            </a:rPr>
            <a:t>Пятый раздел</a:t>
          </a:r>
          <a:r>
            <a:rPr lang="ru-RU" sz="1000" dirty="0" smtClean="0">
              <a:latin typeface="Times New Roman" pitchFamily="18" charset="0"/>
              <a:cs typeface="Times New Roman" pitchFamily="18" charset="0"/>
            </a:rPr>
            <a:t> проекта состоит из плана мероприятий и ожидаемых результатов. Составляется план-график выполнения запланированных мероприятий с указанием следующей информации: что и когда будет происходить, что в результате будет получено (с указанием количественных и качественных показателей) и на кого направлены результаты этой деятельности</a:t>
          </a:r>
          <a:endParaRPr lang="ru-RU" sz="1000" dirty="0">
            <a:latin typeface="Times New Roman" pitchFamily="18" charset="0"/>
            <a:cs typeface="Times New Roman" pitchFamily="18" charset="0"/>
          </a:endParaRPr>
        </a:p>
      </dgm:t>
    </dgm:pt>
    <dgm:pt modelId="{06FB4A8D-C2A8-4191-91BD-8C29CB382640}" type="sibTrans" cxnId="{5CE3D0B9-5CB5-4930-ACA7-C84B90AD93FA}">
      <dgm:prSet/>
      <dgm:spPr/>
      <dgm:t>
        <a:bodyPr/>
        <a:lstStyle/>
        <a:p>
          <a:endParaRPr lang="ru-RU" sz="1000">
            <a:latin typeface="Times New Roman" pitchFamily="18" charset="0"/>
            <a:cs typeface="Times New Roman" pitchFamily="18" charset="0"/>
          </a:endParaRPr>
        </a:p>
      </dgm:t>
    </dgm:pt>
    <dgm:pt modelId="{BC547A18-2E26-4764-8A71-3CDFD34CD0F8}" type="parTrans" cxnId="{5CE3D0B9-5CB5-4930-ACA7-C84B90AD93FA}">
      <dgm:prSet/>
      <dgm:spPr/>
      <dgm:t>
        <a:bodyPr/>
        <a:lstStyle/>
        <a:p>
          <a:endParaRPr lang="ru-RU" sz="1000">
            <a:latin typeface="Times New Roman" pitchFamily="18" charset="0"/>
            <a:cs typeface="Times New Roman" pitchFamily="18" charset="0"/>
          </a:endParaRPr>
        </a:p>
      </dgm:t>
    </dgm:pt>
    <dgm:pt modelId="{933F3D0A-DAFC-4CBD-B5A2-9EDB410DA2E8}" type="pres">
      <dgm:prSet presAssocID="{8ED76AC5-7B98-4DA1-BCBD-DC8A96E13A8B}" presName="linear" presStyleCnt="0">
        <dgm:presLayoutVars>
          <dgm:dir/>
          <dgm:animLvl val="lvl"/>
          <dgm:resizeHandles val="exact"/>
        </dgm:presLayoutVars>
      </dgm:prSet>
      <dgm:spPr/>
      <dgm:t>
        <a:bodyPr/>
        <a:lstStyle/>
        <a:p>
          <a:endParaRPr lang="ru-RU"/>
        </a:p>
      </dgm:t>
    </dgm:pt>
    <dgm:pt modelId="{10F193C8-82F7-4105-84AF-F3CE97ABFF5F}" type="pres">
      <dgm:prSet presAssocID="{49C73D77-C146-44DC-A93F-F278CD2A3C13}" presName="parentLin" presStyleCnt="0"/>
      <dgm:spPr/>
      <dgm:t>
        <a:bodyPr/>
        <a:lstStyle/>
        <a:p>
          <a:endParaRPr lang="ru-RU"/>
        </a:p>
      </dgm:t>
    </dgm:pt>
    <dgm:pt modelId="{E85FDFF9-5097-4C6D-BAE4-A5083622EA19}" type="pres">
      <dgm:prSet presAssocID="{49C73D77-C146-44DC-A93F-F278CD2A3C13}" presName="parentLeftMargin" presStyleLbl="node1" presStyleIdx="0" presStyleCnt="8"/>
      <dgm:spPr/>
      <dgm:t>
        <a:bodyPr/>
        <a:lstStyle/>
        <a:p>
          <a:endParaRPr lang="ru-RU"/>
        </a:p>
      </dgm:t>
    </dgm:pt>
    <dgm:pt modelId="{BD88F247-2737-41D9-BF8D-8B25FA47A741}" type="pres">
      <dgm:prSet presAssocID="{49C73D77-C146-44DC-A93F-F278CD2A3C13}" presName="parentText" presStyleLbl="node1" presStyleIdx="0" presStyleCnt="8">
        <dgm:presLayoutVars>
          <dgm:chMax val="0"/>
          <dgm:bulletEnabled val="1"/>
        </dgm:presLayoutVars>
      </dgm:prSet>
      <dgm:spPr/>
      <dgm:t>
        <a:bodyPr/>
        <a:lstStyle/>
        <a:p>
          <a:endParaRPr lang="ru-RU"/>
        </a:p>
      </dgm:t>
    </dgm:pt>
    <dgm:pt modelId="{A1D19B58-C9C4-4758-9116-DFA7278E4A7A}" type="pres">
      <dgm:prSet presAssocID="{49C73D77-C146-44DC-A93F-F278CD2A3C13}" presName="negativeSpace" presStyleCnt="0"/>
      <dgm:spPr/>
      <dgm:t>
        <a:bodyPr/>
        <a:lstStyle/>
        <a:p>
          <a:endParaRPr lang="ru-RU"/>
        </a:p>
      </dgm:t>
    </dgm:pt>
    <dgm:pt modelId="{FDC4A411-BD71-4076-B290-9E6A0D9AEBBD}" type="pres">
      <dgm:prSet presAssocID="{49C73D77-C146-44DC-A93F-F278CD2A3C13}" presName="childText" presStyleLbl="conFgAcc1" presStyleIdx="0" presStyleCnt="8">
        <dgm:presLayoutVars>
          <dgm:bulletEnabled val="1"/>
        </dgm:presLayoutVars>
      </dgm:prSet>
      <dgm:spPr/>
      <dgm:t>
        <a:bodyPr/>
        <a:lstStyle/>
        <a:p>
          <a:endParaRPr lang="ru-RU"/>
        </a:p>
      </dgm:t>
    </dgm:pt>
    <dgm:pt modelId="{792B7DDF-7CA7-4C77-9563-7A5AA162678C}" type="pres">
      <dgm:prSet presAssocID="{0040EAAA-D2C5-4102-AB86-6937D1B6EE1E}" presName="spaceBetweenRectangles" presStyleCnt="0"/>
      <dgm:spPr/>
      <dgm:t>
        <a:bodyPr/>
        <a:lstStyle/>
        <a:p>
          <a:endParaRPr lang="ru-RU"/>
        </a:p>
      </dgm:t>
    </dgm:pt>
    <dgm:pt modelId="{DDA7A695-6370-4CE1-A630-3E08473971BE}" type="pres">
      <dgm:prSet presAssocID="{CA9C4E3F-A6D0-4F4F-A242-169C3D26A524}" presName="parentLin" presStyleCnt="0"/>
      <dgm:spPr/>
      <dgm:t>
        <a:bodyPr/>
        <a:lstStyle/>
        <a:p>
          <a:endParaRPr lang="ru-RU"/>
        </a:p>
      </dgm:t>
    </dgm:pt>
    <dgm:pt modelId="{6AE3EF73-12A2-41E3-A61F-23CF93209992}" type="pres">
      <dgm:prSet presAssocID="{CA9C4E3F-A6D0-4F4F-A242-169C3D26A524}" presName="parentLeftMargin" presStyleLbl="node1" presStyleIdx="0" presStyleCnt="8"/>
      <dgm:spPr/>
      <dgm:t>
        <a:bodyPr/>
        <a:lstStyle/>
        <a:p>
          <a:endParaRPr lang="ru-RU"/>
        </a:p>
      </dgm:t>
    </dgm:pt>
    <dgm:pt modelId="{BCDC23F5-1171-4BE5-A698-3661DD16A5D2}" type="pres">
      <dgm:prSet presAssocID="{CA9C4E3F-A6D0-4F4F-A242-169C3D26A524}" presName="parentText" presStyleLbl="node1" presStyleIdx="1" presStyleCnt="8">
        <dgm:presLayoutVars>
          <dgm:chMax val="0"/>
          <dgm:bulletEnabled val="1"/>
        </dgm:presLayoutVars>
      </dgm:prSet>
      <dgm:spPr/>
      <dgm:t>
        <a:bodyPr/>
        <a:lstStyle/>
        <a:p>
          <a:endParaRPr lang="ru-RU"/>
        </a:p>
      </dgm:t>
    </dgm:pt>
    <dgm:pt modelId="{DC80D24C-35C6-407C-803D-5793DC45A95D}" type="pres">
      <dgm:prSet presAssocID="{CA9C4E3F-A6D0-4F4F-A242-169C3D26A524}" presName="negativeSpace" presStyleCnt="0"/>
      <dgm:spPr/>
      <dgm:t>
        <a:bodyPr/>
        <a:lstStyle/>
        <a:p>
          <a:endParaRPr lang="ru-RU"/>
        </a:p>
      </dgm:t>
    </dgm:pt>
    <dgm:pt modelId="{6043B8A8-1E22-4A29-8651-779C6E1DDA9F}" type="pres">
      <dgm:prSet presAssocID="{CA9C4E3F-A6D0-4F4F-A242-169C3D26A524}" presName="childText" presStyleLbl="conFgAcc1" presStyleIdx="1" presStyleCnt="8">
        <dgm:presLayoutVars>
          <dgm:bulletEnabled val="1"/>
        </dgm:presLayoutVars>
      </dgm:prSet>
      <dgm:spPr/>
      <dgm:t>
        <a:bodyPr/>
        <a:lstStyle/>
        <a:p>
          <a:endParaRPr lang="ru-RU"/>
        </a:p>
      </dgm:t>
    </dgm:pt>
    <dgm:pt modelId="{6BB7F4B1-1078-4484-83E2-BDEDF588E61D}" type="pres">
      <dgm:prSet presAssocID="{62043D41-C7E6-410B-8870-A24EE00168D6}" presName="spaceBetweenRectangles" presStyleCnt="0"/>
      <dgm:spPr/>
      <dgm:t>
        <a:bodyPr/>
        <a:lstStyle/>
        <a:p>
          <a:endParaRPr lang="ru-RU"/>
        </a:p>
      </dgm:t>
    </dgm:pt>
    <dgm:pt modelId="{7F1641CC-BEC7-4DFF-B611-150101DF47ED}" type="pres">
      <dgm:prSet presAssocID="{7D90DB77-211B-4A18-AAE4-3AF10D640A31}" presName="parentLin" presStyleCnt="0"/>
      <dgm:spPr/>
      <dgm:t>
        <a:bodyPr/>
        <a:lstStyle/>
        <a:p>
          <a:endParaRPr lang="ru-RU"/>
        </a:p>
      </dgm:t>
    </dgm:pt>
    <dgm:pt modelId="{98154EDC-0B15-441D-8AC4-2DA93B9EC107}" type="pres">
      <dgm:prSet presAssocID="{7D90DB77-211B-4A18-AAE4-3AF10D640A31}" presName="parentLeftMargin" presStyleLbl="node1" presStyleIdx="1" presStyleCnt="8"/>
      <dgm:spPr/>
      <dgm:t>
        <a:bodyPr/>
        <a:lstStyle/>
        <a:p>
          <a:endParaRPr lang="ru-RU"/>
        </a:p>
      </dgm:t>
    </dgm:pt>
    <dgm:pt modelId="{3A64BA2D-4FB2-47B3-9748-DB50CC682F55}" type="pres">
      <dgm:prSet presAssocID="{7D90DB77-211B-4A18-AAE4-3AF10D640A31}" presName="parentText" presStyleLbl="node1" presStyleIdx="2" presStyleCnt="8">
        <dgm:presLayoutVars>
          <dgm:chMax val="0"/>
          <dgm:bulletEnabled val="1"/>
        </dgm:presLayoutVars>
      </dgm:prSet>
      <dgm:spPr/>
      <dgm:t>
        <a:bodyPr/>
        <a:lstStyle/>
        <a:p>
          <a:endParaRPr lang="ru-RU"/>
        </a:p>
      </dgm:t>
    </dgm:pt>
    <dgm:pt modelId="{767AD426-1A9D-40FC-9E90-C39F2E9E64E8}" type="pres">
      <dgm:prSet presAssocID="{7D90DB77-211B-4A18-AAE4-3AF10D640A31}" presName="negativeSpace" presStyleCnt="0"/>
      <dgm:spPr/>
      <dgm:t>
        <a:bodyPr/>
        <a:lstStyle/>
        <a:p>
          <a:endParaRPr lang="ru-RU"/>
        </a:p>
      </dgm:t>
    </dgm:pt>
    <dgm:pt modelId="{FA730F2C-494A-4284-B1A2-C8B6A7E74468}" type="pres">
      <dgm:prSet presAssocID="{7D90DB77-211B-4A18-AAE4-3AF10D640A31}" presName="childText" presStyleLbl="conFgAcc1" presStyleIdx="2" presStyleCnt="8">
        <dgm:presLayoutVars>
          <dgm:bulletEnabled val="1"/>
        </dgm:presLayoutVars>
      </dgm:prSet>
      <dgm:spPr/>
      <dgm:t>
        <a:bodyPr/>
        <a:lstStyle/>
        <a:p>
          <a:endParaRPr lang="ru-RU"/>
        </a:p>
      </dgm:t>
    </dgm:pt>
    <dgm:pt modelId="{AC8863F1-9254-466A-BACB-6DB63EBDA8A6}" type="pres">
      <dgm:prSet presAssocID="{6DF76022-D812-4BB6-8B26-5CB2FDA9CC39}" presName="spaceBetweenRectangles" presStyleCnt="0"/>
      <dgm:spPr/>
      <dgm:t>
        <a:bodyPr/>
        <a:lstStyle/>
        <a:p>
          <a:endParaRPr lang="ru-RU"/>
        </a:p>
      </dgm:t>
    </dgm:pt>
    <dgm:pt modelId="{23B6D01B-5A1E-4F19-AE7C-AF0F5AF091EA}" type="pres">
      <dgm:prSet presAssocID="{E9F80CEC-6601-43DB-9179-854DEC25438D}" presName="parentLin" presStyleCnt="0"/>
      <dgm:spPr/>
      <dgm:t>
        <a:bodyPr/>
        <a:lstStyle/>
        <a:p>
          <a:endParaRPr lang="ru-RU"/>
        </a:p>
      </dgm:t>
    </dgm:pt>
    <dgm:pt modelId="{725FDC69-A44A-45E5-ABD9-0DBC3CF61ABE}" type="pres">
      <dgm:prSet presAssocID="{E9F80CEC-6601-43DB-9179-854DEC25438D}" presName="parentLeftMargin" presStyleLbl="node1" presStyleIdx="2" presStyleCnt="8"/>
      <dgm:spPr/>
      <dgm:t>
        <a:bodyPr/>
        <a:lstStyle/>
        <a:p>
          <a:endParaRPr lang="ru-RU"/>
        </a:p>
      </dgm:t>
    </dgm:pt>
    <dgm:pt modelId="{BC7C2EEC-AA8B-4AD3-93B4-8F8E75D2AE5F}" type="pres">
      <dgm:prSet presAssocID="{E9F80CEC-6601-43DB-9179-854DEC25438D}" presName="parentText" presStyleLbl="node1" presStyleIdx="3" presStyleCnt="8">
        <dgm:presLayoutVars>
          <dgm:chMax val="0"/>
          <dgm:bulletEnabled val="1"/>
        </dgm:presLayoutVars>
      </dgm:prSet>
      <dgm:spPr/>
      <dgm:t>
        <a:bodyPr/>
        <a:lstStyle/>
        <a:p>
          <a:endParaRPr lang="ru-RU"/>
        </a:p>
      </dgm:t>
    </dgm:pt>
    <dgm:pt modelId="{BC19DD9D-B87C-44F5-8190-50D7BFADD978}" type="pres">
      <dgm:prSet presAssocID="{E9F80CEC-6601-43DB-9179-854DEC25438D}" presName="negativeSpace" presStyleCnt="0"/>
      <dgm:spPr/>
      <dgm:t>
        <a:bodyPr/>
        <a:lstStyle/>
        <a:p>
          <a:endParaRPr lang="ru-RU"/>
        </a:p>
      </dgm:t>
    </dgm:pt>
    <dgm:pt modelId="{568CA433-3A8E-4485-A2F8-1FCD4E07DD21}" type="pres">
      <dgm:prSet presAssocID="{E9F80CEC-6601-43DB-9179-854DEC25438D}" presName="childText" presStyleLbl="conFgAcc1" presStyleIdx="3" presStyleCnt="8">
        <dgm:presLayoutVars>
          <dgm:bulletEnabled val="1"/>
        </dgm:presLayoutVars>
      </dgm:prSet>
      <dgm:spPr/>
      <dgm:t>
        <a:bodyPr/>
        <a:lstStyle/>
        <a:p>
          <a:endParaRPr lang="ru-RU"/>
        </a:p>
      </dgm:t>
    </dgm:pt>
    <dgm:pt modelId="{8C6D68DF-EF09-4E8D-AB30-680E4FD21466}" type="pres">
      <dgm:prSet presAssocID="{5431A3EB-C313-4EC0-9615-37606939F80C}" presName="spaceBetweenRectangles" presStyleCnt="0"/>
      <dgm:spPr/>
      <dgm:t>
        <a:bodyPr/>
        <a:lstStyle/>
        <a:p>
          <a:endParaRPr lang="ru-RU"/>
        </a:p>
      </dgm:t>
    </dgm:pt>
    <dgm:pt modelId="{D9360762-25C7-4073-9666-222A65E6C3C3}" type="pres">
      <dgm:prSet presAssocID="{68873019-0624-4F15-B62C-3F1815C6E73D}" presName="parentLin" presStyleCnt="0"/>
      <dgm:spPr/>
      <dgm:t>
        <a:bodyPr/>
        <a:lstStyle/>
        <a:p>
          <a:endParaRPr lang="ru-RU"/>
        </a:p>
      </dgm:t>
    </dgm:pt>
    <dgm:pt modelId="{C05CE0B1-1818-41B4-89B0-DBCA2311A704}" type="pres">
      <dgm:prSet presAssocID="{68873019-0624-4F15-B62C-3F1815C6E73D}" presName="parentLeftMargin" presStyleLbl="node1" presStyleIdx="3" presStyleCnt="8"/>
      <dgm:spPr/>
      <dgm:t>
        <a:bodyPr/>
        <a:lstStyle/>
        <a:p>
          <a:endParaRPr lang="ru-RU"/>
        </a:p>
      </dgm:t>
    </dgm:pt>
    <dgm:pt modelId="{39F63BB5-72D2-4E87-9A9C-87308C0B73A1}" type="pres">
      <dgm:prSet presAssocID="{68873019-0624-4F15-B62C-3F1815C6E73D}" presName="parentText" presStyleLbl="node1" presStyleIdx="4" presStyleCnt="8">
        <dgm:presLayoutVars>
          <dgm:chMax val="0"/>
          <dgm:bulletEnabled val="1"/>
        </dgm:presLayoutVars>
      </dgm:prSet>
      <dgm:spPr/>
      <dgm:t>
        <a:bodyPr/>
        <a:lstStyle/>
        <a:p>
          <a:endParaRPr lang="ru-RU"/>
        </a:p>
      </dgm:t>
    </dgm:pt>
    <dgm:pt modelId="{3121C6B4-7D7A-4FB4-97E2-51038973EC10}" type="pres">
      <dgm:prSet presAssocID="{68873019-0624-4F15-B62C-3F1815C6E73D}" presName="negativeSpace" presStyleCnt="0"/>
      <dgm:spPr/>
      <dgm:t>
        <a:bodyPr/>
        <a:lstStyle/>
        <a:p>
          <a:endParaRPr lang="ru-RU"/>
        </a:p>
      </dgm:t>
    </dgm:pt>
    <dgm:pt modelId="{DB54D96E-FB51-4E8A-B29D-E9E6F39A21A2}" type="pres">
      <dgm:prSet presAssocID="{68873019-0624-4F15-B62C-3F1815C6E73D}" presName="childText" presStyleLbl="conFgAcc1" presStyleIdx="4" presStyleCnt="8">
        <dgm:presLayoutVars>
          <dgm:bulletEnabled val="1"/>
        </dgm:presLayoutVars>
      </dgm:prSet>
      <dgm:spPr/>
      <dgm:t>
        <a:bodyPr/>
        <a:lstStyle/>
        <a:p>
          <a:endParaRPr lang="ru-RU"/>
        </a:p>
      </dgm:t>
    </dgm:pt>
    <dgm:pt modelId="{25187403-AD7B-488D-BA06-62C0731E38CA}" type="pres">
      <dgm:prSet presAssocID="{A1D17EA1-45EC-49B1-9AE3-D03CF8CA9EFC}" presName="spaceBetweenRectangles" presStyleCnt="0"/>
      <dgm:spPr/>
      <dgm:t>
        <a:bodyPr/>
        <a:lstStyle/>
        <a:p>
          <a:endParaRPr lang="ru-RU"/>
        </a:p>
      </dgm:t>
    </dgm:pt>
    <dgm:pt modelId="{914D6026-2C6F-4638-BE74-8AF3CD58E088}" type="pres">
      <dgm:prSet presAssocID="{DACA2379-B07E-4718-912D-E40AE188516A}" presName="parentLin" presStyleCnt="0"/>
      <dgm:spPr/>
      <dgm:t>
        <a:bodyPr/>
        <a:lstStyle/>
        <a:p>
          <a:endParaRPr lang="ru-RU"/>
        </a:p>
      </dgm:t>
    </dgm:pt>
    <dgm:pt modelId="{17AAD54D-7D9F-41F4-A225-96CB21CA1A1A}" type="pres">
      <dgm:prSet presAssocID="{DACA2379-B07E-4718-912D-E40AE188516A}" presName="parentLeftMargin" presStyleLbl="node1" presStyleIdx="4" presStyleCnt="8"/>
      <dgm:spPr/>
      <dgm:t>
        <a:bodyPr/>
        <a:lstStyle/>
        <a:p>
          <a:endParaRPr lang="ru-RU"/>
        </a:p>
      </dgm:t>
    </dgm:pt>
    <dgm:pt modelId="{DF008E99-9A52-4D77-93FA-136770096ECF}" type="pres">
      <dgm:prSet presAssocID="{DACA2379-B07E-4718-912D-E40AE188516A}" presName="parentText" presStyleLbl="node1" presStyleIdx="5" presStyleCnt="8">
        <dgm:presLayoutVars>
          <dgm:chMax val="0"/>
          <dgm:bulletEnabled val="1"/>
        </dgm:presLayoutVars>
      </dgm:prSet>
      <dgm:spPr/>
      <dgm:t>
        <a:bodyPr/>
        <a:lstStyle/>
        <a:p>
          <a:endParaRPr lang="ru-RU"/>
        </a:p>
      </dgm:t>
    </dgm:pt>
    <dgm:pt modelId="{96C08E1D-68B3-4328-AB36-FDEE9180CCDD}" type="pres">
      <dgm:prSet presAssocID="{DACA2379-B07E-4718-912D-E40AE188516A}" presName="negativeSpace" presStyleCnt="0"/>
      <dgm:spPr/>
      <dgm:t>
        <a:bodyPr/>
        <a:lstStyle/>
        <a:p>
          <a:endParaRPr lang="ru-RU"/>
        </a:p>
      </dgm:t>
    </dgm:pt>
    <dgm:pt modelId="{62A68D76-BF57-4267-9AED-D94EFCF1F2EA}" type="pres">
      <dgm:prSet presAssocID="{DACA2379-B07E-4718-912D-E40AE188516A}" presName="childText" presStyleLbl="conFgAcc1" presStyleIdx="5" presStyleCnt="8">
        <dgm:presLayoutVars>
          <dgm:bulletEnabled val="1"/>
        </dgm:presLayoutVars>
      </dgm:prSet>
      <dgm:spPr/>
      <dgm:t>
        <a:bodyPr/>
        <a:lstStyle/>
        <a:p>
          <a:endParaRPr lang="ru-RU"/>
        </a:p>
      </dgm:t>
    </dgm:pt>
    <dgm:pt modelId="{673745CE-B781-4698-BAF5-F4E2006E396C}" type="pres">
      <dgm:prSet presAssocID="{2FF9E698-B561-41E2-9A43-EF43A80E34CD}" presName="spaceBetweenRectangles" presStyleCnt="0"/>
      <dgm:spPr/>
      <dgm:t>
        <a:bodyPr/>
        <a:lstStyle/>
        <a:p>
          <a:endParaRPr lang="ru-RU"/>
        </a:p>
      </dgm:t>
    </dgm:pt>
    <dgm:pt modelId="{D0C1F8C3-E3B8-4E30-AF21-77961CBE1599}" type="pres">
      <dgm:prSet presAssocID="{C1A62731-9920-4E59-8AA9-EBE84C3DF6E3}" presName="parentLin" presStyleCnt="0"/>
      <dgm:spPr/>
      <dgm:t>
        <a:bodyPr/>
        <a:lstStyle/>
        <a:p>
          <a:endParaRPr lang="ru-RU"/>
        </a:p>
      </dgm:t>
    </dgm:pt>
    <dgm:pt modelId="{81ACFA9E-34AE-4A23-A328-294201E342EB}" type="pres">
      <dgm:prSet presAssocID="{C1A62731-9920-4E59-8AA9-EBE84C3DF6E3}" presName="parentLeftMargin" presStyleLbl="node1" presStyleIdx="5" presStyleCnt="8"/>
      <dgm:spPr/>
      <dgm:t>
        <a:bodyPr/>
        <a:lstStyle/>
        <a:p>
          <a:endParaRPr lang="ru-RU"/>
        </a:p>
      </dgm:t>
    </dgm:pt>
    <dgm:pt modelId="{C6CAB671-1E14-416E-A62F-F1AAF7875536}" type="pres">
      <dgm:prSet presAssocID="{C1A62731-9920-4E59-8AA9-EBE84C3DF6E3}" presName="parentText" presStyleLbl="node1" presStyleIdx="6" presStyleCnt="8">
        <dgm:presLayoutVars>
          <dgm:chMax val="0"/>
          <dgm:bulletEnabled val="1"/>
        </dgm:presLayoutVars>
      </dgm:prSet>
      <dgm:spPr/>
      <dgm:t>
        <a:bodyPr/>
        <a:lstStyle/>
        <a:p>
          <a:endParaRPr lang="ru-RU"/>
        </a:p>
      </dgm:t>
    </dgm:pt>
    <dgm:pt modelId="{705E62D9-160E-4226-BFCF-BA68F6EA6C39}" type="pres">
      <dgm:prSet presAssocID="{C1A62731-9920-4E59-8AA9-EBE84C3DF6E3}" presName="negativeSpace" presStyleCnt="0"/>
      <dgm:spPr/>
      <dgm:t>
        <a:bodyPr/>
        <a:lstStyle/>
        <a:p>
          <a:endParaRPr lang="ru-RU"/>
        </a:p>
      </dgm:t>
    </dgm:pt>
    <dgm:pt modelId="{642F6B4E-5DFC-45C1-B3CB-20767E5F45E5}" type="pres">
      <dgm:prSet presAssocID="{C1A62731-9920-4E59-8AA9-EBE84C3DF6E3}" presName="childText" presStyleLbl="conFgAcc1" presStyleIdx="6" presStyleCnt="8">
        <dgm:presLayoutVars>
          <dgm:bulletEnabled val="1"/>
        </dgm:presLayoutVars>
      </dgm:prSet>
      <dgm:spPr/>
      <dgm:t>
        <a:bodyPr/>
        <a:lstStyle/>
        <a:p>
          <a:endParaRPr lang="ru-RU"/>
        </a:p>
      </dgm:t>
    </dgm:pt>
    <dgm:pt modelId="{99F95B65-A533-4965-9247-871048D9567F}" type="pres">
      <dgm:prSet presAssocID="{8BF69D56-78C1-4AE6-80BC-F6B7635CBF34}" presName="spaceBetweenRectangles" presStyleCnt="0"/>
      <dgm:spPr/>
      <dgm:t>
        <a:bodyPr/>
        <a:lstStyle/>
        <a:p>
          <a:endParaRPr lang="ru-RU"/>
        </a:p>
      </dgm:t>
    </dgm:pt>
    <dgm:pt modelId="{52044F75-56A3-410A-8FEC-8D4A642CAB0A}" type="pres">
      <dgm:prSet presAssocID="{48517FF2-D93D-4ECA-A272-17B42648C575}" presName="parentLin" presStyleCnt="0"/>
      <dgm:spPr/>
      <dgm:t>
        <a:bodyPr/>
        <a:lstStyle/>
        <a:p>
          <a:endParaRPr lang="ru-RU"/>
        </a:p>
      </dgm:t>
    </dgm:pt>
    <dgm:pt modelId="{878D8702-0192-4196-AF6A-3C6925F0066B}" type="pres">
      <dgm:prSet presAssocID="{48517FF2-D93D-4ECA-A272-17B42648C575}" presName="parentLeftMargin" presStyleLbl="node1" presStyleIdx="6" presStyleCnt="8"/>
      <dgm:spPr/>
      <dgm:t>
        <a:bodyPr/>
        <a:lstStyle/>
        <a:p>
          <a:endParaRPr lang="ru-RU"/>
        </a:p>
      </dgm:t>
    </dgm:pt>
    <dgm:pt modelId="{95A1239E-8400-4E83-A704-49BF27B3F5DE}" type="pres">
      <dgm:prSet presAssocID="{48517FF2-D93D-4ECA-A272-17B42648C575}" presName="parentText" presStyleLbl="node1" presStyleIdx="7" presStyleCnt="8">
        <dgm:presLayoutVars>
          <dgm:chMax val="0"/>
          <dgm:bulletEnabled val="1"/>
        </dgm:presLayoutVars>
      </dgm:prSet>
      <dgm:spPr/>
      <dgm:t>
        <a:bodyPr/>
        <a:lstStyle/>
        <a:p>
          <a:endParaRPr lang="ru-RU"/>
        </a:p>
      </dgm:t>
    </dgm:pt>
    <dgm:pt modelId="{7DA598F7-24EB-458E-A7FD-661BB1514AFD}" type="pres">
      <dgm:prSet presAssocID="{48517FF2-D93D-4ECA-A272-17B42648C575}" presName="negativeSpace" presStyleCnt="0"/>
      <dgm:spPr/>
      <dgm:t>
        <a:bodyPr/>
        <a:lstStyle/>
        <a:p>
          <a:endParaRPr lang="ru-RU"/>
        </a:p>
      </dgm:t>
    </dgm:pt>
    <dgm:pt modelId="{D71DB95A-5A11-41E8-8670-EAE147A2323B}" type="pres">
      <dgm:prSet presAssocID="{48517FF2-D93D-4ECA-A272-17B42648C575}" presName="childText" presStyleLbl="conFgAcc1" presStyleIdx="7" presStyleCnt="8">
        <dgm:presLayoutVars>
          <dgm:bulletEnabled val="1"/>
        </dgm:presLayoutVars>
      </dgm:prSet>
      <dgm:spPr/>
      <dgm:t>
        <a:bodyPr/>
        <a:lstStyle/>
        <a:p>
          <a:endParaRPr lang="ru-RU"/>
        </a:p>
      </dgm:t>
    </dgm:pt>
  </dgm:ptLst>
  <dgm:cxnLst>
    <dgm:cxn modelId="{74A7F10F-ACE7-4487-B1ED-1D194A665CD6}" srcId="{8ED76AC5-7B98-4DA1-BCBD-DC8A96E13A8B}" destId="{CA9C4E3F-A6D0-4F4F-A242-169C3D26A524}" srcOrd="1" destOrd="0" parTransId="{E1841416-1930-475A-A667-145D23204839}" sibTransId="{62043D41-C7E6-410B-8870-A24EE00168D6}"/>
    <dgm:cxn modelId="{0929F6CC-A9E7-4CF9-B5FA-A767F1DBC4FE}" type="presOf" srcId="{48517FF2-D93D-4ECA-A272-17B42648C575}" destId="{95A1239E-8400-4E83-A704-49BF27B3F5DE}" srcOrd="1" destOrd="0" presId="urn:microsoft.com/office/officeart/2005/8/layout/list1"/>
    <dgm:cxn modelId="{71CF07F7-639B-4828-9103-5C8418DC587C}" type="presOf" srcId="{7D90DB77-211B-4A18-AAE4-3AF10D640A31}" destId="{98154EDC-0B15-441D-8AC4-2DA93B9EC107}" srcOrd="0" destOrd="0" presId="urn:microsoft.com/office/officeart/2005/8/layout/list1"/>
    <dgm:cxn modelId="{D6360B7B-1B02-4895-8C5C-E84A23425C19}" type="presOf" srcId="{49C73D77-C146-44DC-A93F-F278CD2A3C13}" destId="{E85FDFF9-5097-4C6D-BAE4-A5083622EA19}" srcOrd="0" destOrd="0" presId="urn:microsoft.com/office/officeart/2005/8/layout/list1"/>
    <dgm:cxn modelId="{369CD4C2-CE8F-4FC1-B510-A109278262B3}" srcId="{8ED76AC5-7B98-4DA1-BCBD-DC8A96E13A8B}" destId="{68873019-0624-4F15-B62C-3F1815C6E73D}" srcOrd="4" destOrd="0" parTransId="{E452387F-EABD-4916-B7D7-398ED45AFED4}" sibTransId="{A1D17EA1-45EC-49B1-9AE3-D03CF8CA9EFC}"/>
    <dgm:cxn modelId="{31276D26-3DBE-4FB5-935D-C7EB0DBF6FD5}" type="presOf" srcId="{148C0AEC-8B72-4532-A38E-F2C6A69489EB}" destId="{642F6B4E-5DFC-45C1-B3CB-20767E5F45E5}" srcOrd="0" destOrd="0" presId="urn:microsoft.com/office/officeart/2005/8/layout/list1"/>
    <dgm:cxn modelId="{54831147-75F5-494F-A3C6-EFFC86175796}" type="presOf" srcId="{68873019-0624-4F15-B62C-3F1815C6E73D}" destId="{39F63BB5-72D2-4E87-9A9C-87308C0B73A1}" srcOrd="1" destOrd="0" presId="urn:microsoft.com/office/officeart/2005/8/layout/list1"/>
    <dgm:cxn modelId="{A116CE7E-21D0-463A-85A2-2C5CB8439476}" type="presOf" srcId="{E9F80CEC-6601-43DB-9179-854DEC25438D}" destId="{725FDC69-A44A-45E5-ABD9-0DBC3CF61ABE}" srcOrd="0" destOrd="0" presId="urn:microsoft.com/office/officeart/2005/8/layout/list1"/>
    <dgm:cxn modelId="{E1A9EEC8-A813-4885-8E17-08C8B442AE38}" srcId="{8ED76AC5-7B98-4DA1-BCBD-DC8A96E13A8B}" destId="{C1A62731-9920-4E59-8AA9-EBE84C3DF6E3}" srcOrd="6" destOrd="0" parTransId="{0E6E9036-AC20-4FC2-BEF0-6B6EE0FD7D0D}" sibTransId="{8BF69D56-78C1-4AE6-80BC-F6B7635CBF34}"/>
    <dgm:cxn modelId="{5833CAB8-267B-46C3-88A8-EDA59D975B01}" type="presOf" srcId="{8ED76AC5-7B98-4DA1-BCBD-DC8A96E13A8B}" destId="{933F3D0A-DAFC-4CBD-B5A2-9EDB410DA2E8}" srcOrd="0" destOrd="0" presId="urn:microsoft.com/office/officeart/2005/8/layout/list1"/>
    <dgm:cxn modelId="{FF35EEE5-8065-4F9C-BA6B-14F3430924DC}" type="presOf" srcId="{CA9C4E3F-A6D0-4F4F-A242-169C3D26A524}" destId="{BCDC23F5-1171-4BE5-A698-3661DD16A5D2}" srcOrd="1" destOrd="0" presId="urn:microsoft.com/office/officeart/2005/8/layout/list1"/>
    <dgm:cxn modelId="{0853CD66-1C6A-436D-994A-D2D2609979B8}" type="presOf" srcId="{CE9CE908-59A4-4B12-8B4C-08DF3EFA4065}" destId="{FA730F2C-494A-4284-B1A2-C8B6A7E74468}" srcOrd="0" destOrd="0" presId="urn:microsoft.com/office/officeart/2005/8/layout/list1"/>
    <dgm:cxn modelId="{55C00ABD-0689-4688-923A-F8545A9FBC49}" type="presOf" srcId="{F298D505-38DD-4465-89A7-E934D39FA54D}" destId="{6043B8A8-1E22-4A29-8651-779C6E1DDA9F}" srcOrd="0" destOrd="0" presId="urn:microsoft.com/office/officeart/2005/8/layout/list1"/>
    <dgm:cxn modelId="{E13E526F-4CD7-4828-99FA-44E1C3252FB1}" type="presOf" srcId="{23742296-F44A-469C-B508-03625532BEA6}" destId="{568CA433-3A8E-4485-A2F8-1FCD4E07DD21}" srcOrd="0" destOrd="0" presId="urn:microsoft.com/office/officeart/2005/8/layout/list1"/>
    <dgm:cxn modelId="{CFF8CC62-635D-4CF8-9302-31FA598E4FEF}" type="presOf" srcId="{C1A62731-9920-4E59-8AA9-EBE84C3DF6E3}" destId="{81ACFA9E-34AE-4A23-A328-294201E342EB}" srcOrd="0" destOrd="0" presId="urn:microsoft.com/office/officeart/2005/8/layout/list1"/>
    <dgm:cxn modelId="{5D76B763-C84E-41D9-ABF9-3A2B5C484467}" type="presOf" srcId="{7D90DB77-211B-4A18-AAE4-3AF10D640A31}" destId="{3A64BA2D-4FB2-47B3-9748-DB50CC682F55}" srcOrd="1" destOrd="0" presId="urn:microsoft.com/office/officeart/2005/8/layout/list1"/>
    <dgm:cxn modelId="{0D7AFCFA-353C-4871-A94E-95553680D3C4}" type="presOf" srcId="{3A9074F4-E7F1-4886-B285-476DA186B3C2}" destId="{D71DB95A-5A11-41E8-8670-EAE147A2323B}" srcOrd="0" destOrd="0" presId="urn:microsoft.com/office/officeart/2005/8/layout/list1"/>
    <dgm:cxn modelId="{8BE75E82-58FD-4A70-A00C-D8CF25EB53FD}" type="presOf" srcId="{EC02F2D7-1DCF-4F6B-A417-3717B1B8B304}" destId="{62A68D76-BF57-4267-9AED-D94EFCF1F2EA}" srcOrd="0" destOrd="0" presId="urn:microsoft.com/office/officeart/2005/8/layout/list1"/>
    <dgm:cxn modelId="{B1016DAE-8DC8-4FB3-9F9F-2481901C578E}" srcId="{8ED76AC5-7B98-4DA1-BCBD-DC8A96E13A8B}" destId="{DACA2379-B07E-4718-912D-E40AE188516A}" srcOrd="5" destOrd="0" parTransId="{2A172823-F3AE-4E59-A2B5-56263B2ED150}" sibTransId="{2FF9E698-B561-41E2-9A43-EF43A80E34CD}"/>
    <dgm:cxn modelId="{318D44A0-F466-4324-A47F-2B1B4EC5B9B3}" srcId="{8ED76AC5-7B98-4DA1-BCBD-DC8A96E13A8B}" destId="{49C73D77-C146-44DC-A93F-F278CD2A3C13}" srcOrd="0" destOrd="0" parTransId="{915F18AF-A4F3-4730-B3A4-5F944B61B425}" sibTransId="{0040EAAA-D2C5-4102-AB86-6937D1B6EE1E}"/>
    <dgm:cxn modelId="{D6C818E7-925E-4E7A-A5F8-BCACB44037E4}" srcId="{49C73D77-C146-44DC-A93F-F278CD2A3C13}" destId="{FF26C207-1E8B-4E8C-B9F3-FBA1E29B44EF}" srcOrd="0" destOrd="0" parTransId="{16383E8F-E5C2-4EFB-BBAE-AACB838A0DB1}" sibTransId="{683C4B2D-DCF5-40A7-BB3E-3001DF2881D1}"/>
    <dgm:cxn modelId="{2C4917D0-D79D-4F82-8F2B-326746D33AEE}" type="presOf" srcId="{CA9C4E3F-A6D0-4F4F-A242-169C3D26A524}" destId="{6AE3EF73-12A2-41E3-A61F-23CF93209992}" srcOrd="0" destOrd="0" presId="urn:microsoft.com/office/officeart/2005/8/layout/list1"/>
    <dgm:cxn modelId="{C84926D3-73A3-48CF-8365-4D57D7CF7FFA}" srcId="{DACA2379-B07E-4718-912D-E40AE188516A}" destId="{EC02F2D7-1DCF-4F6B-A417-3717B1B8B304}" srcOrd="0" destOrd="0" parTransId="{B72DB435-C171-45F8-A302-824B659E7AA8}" sibTransId="{A9F077E1-D9F7-45FB-9521-25660AA3663D}"/>
    <dgm:cxn modelId="{7C548A36-9AE5-40E4-A0FA-24994CEDE4A4}" type="presOf" srcId="{DACA2379-B07E-4718-912D-E40AE188516A}" destId="{17AAD54D-7D9F-41F4-A225-96CB21CA1A1A}" srcOrd="0" destOrd="0" presId="urn:microsoft.com/office/officeart/2005/8/layout/list1"/>
    <dgm:cxn modelId="{EA070396-789A-4903-A5FF-F7FEA1B2C490}" srcId="{CA9C4E3F-A6D0-4F4F-A242-169C3D26A524}" destId="{F298D505-38DD-4465-89A7-E934D39FA54D}" srcOrd="0" destOrd="0" parTransId="{24624B06-03C6-405C-BD3A-7133A9C918A0}" sibTransId="{967D9C79-2D90-41D1-9C20-AA933EDB439E}"/>
    <dgm:cxn modelId="{4D433151-9FD4-4521-917F-2FEC9F68ABC9}" srcId="{7D90DB77-211B-4A18-AAE4-3AF10D640A31}" destId="{CE9CE908-59A4-4B12-8B4C-08DF3EFA4065}" srcOrd="0" destOrd="0" parTransId="{066BFF7C-4CF9-4968-90B7-982BAEB3D72B}" sibTransId="{26FE354B-5F7A-44EC-B123-64FC23CBD08A}"/>
    <dgm:cxn modelId="{1027B100-C0AD-44EC-B06D-B98CDF309AE7}" srcId="{E9F80CEC-6601-43DB-9179-854DEC25438D}" destId="{23742296-F44A-469C-B508-03625532BEA6}" srcOrd="0" destOrd="0" parTransId="{FD54BFFD-B4A9-485D-9387-EBF29EAF6B8D}" sibTransId="{F7228A26-C3B5-4F79-944A-50EE1EA61592}"/>
    <dgm:cxn modelId="{23BE01AC-6176-4830-BF33-104FBB0A0B23}" type="presOf" srcId="{2C2D406C-84DC-4943-B7BB-D5CF547B48A9}" destId="{DB54D96E-FB51-4E8A-B29D-E9E6F39A21A2}" srcOrd="0" destOrd="0" presId="urn:microsoft.com/office/officeart/2005/8/layout/list1"/>
    <dgm:cxn modelId="{C9EAA5C2-D65E-49E6-986C-EDFC4D8A17BF}" srcId="{C1A62731-9920-4E59-8AA9-EBE84C3DF6E3}" destId="{148C0AEC-8B72-4532-A38E-F2C6A69489EB}" srcOrd="0" destOrd="0" parTransId="{A3FB7EDA-B07F-4CD1-9808-5611DA2C7031}" sibTransId="{38C38464-021A-4827-985F-75700F381DC9}"/>
    <dgm:cxn modelId="{4470ACB7-C3E1-420C-A609-A8B9E49CE47E}" type="presOf" srcId="{E9F80CEC-6601-43DB-9179-854DEC25438D}" destId="{BC7C2EEC-AA8B-4AD3-93B4-8F8E75D2AE5F}" srcOrd="1" destOrd="0" presId="urn:microsoft.com/office/officeart/2005/8/layout/list1"/>
    <dgm:cxn modelId="{D2A2627A-3FB4-45E2-AF6B-A5D955CC96F7}" type="presOf" srcId="{48517FF2-D93D-4ECA-A272-17B42648C575}" destId="{878D8702-0192-4196-AF6A-3C6925F0066B}" srcOrd="0" destOrd="0" presId="urn:microsoft.com/office/officeart/2005/8/layout/list1"/>
    <dgm:cxn modelId="{EB3DA0ED-2A0C-47AA-A88A-81BBA910F14E}" srcId="{8ED76AC5-7B98-4DA1-BCBD-DC8A96E13A8B}" destId="{E9F80CEC-6601-43DB-9179-854DEC25438D}" srcOrd="3" destOrd="0" parTransId="{151B9980-5BE3-4D96-9151-1BFFB2B27F70}" sibTransId="{5431A3EB-C313-4EC0-9615-37606939F80C}"/>
    <dgm:cxn modelId="{3439F850-6D66-4B52-BD3B-9C74292BE8FB}" type="presOf" srcId="{DACA2379-B07E-4718-912D-E40AE188516A}" destId="{DF008E99-9A52-4D77-93FA-136770096ECF}" srcOrd="1" destOrd="0" presId="urn:microsoft.com/office/officeart/2005/8/layout/list1"/>
    <dgm:cxn modelId="{5CE3D0B9-5CB5-4930-ACA7-C84B90AD93FA}" srcId="{68873019-0624-4F15-B62C-3F1815C6E73D}" destId="{2C2D406C-84DC-4943-B7BB-D5CF547B48A9}" srcOrd="0" destOrd="0" parTransId="{BC547A18-2E26-4764-8A71-3CDFD34CD0F8}" sibTransId="{06FB4A8D-C2A8-4191-91BD-8C29CB382640}"/>
    <dgm:cxn modelId="{5D5D0F99-D1C7-4BB8-8534-238BFFF247D1}" srcId="{8ED76AC5-7B98-4DA1-BCBD-DC8A96E13A8B}" destId="{48517FF2-D93D-4ECA-A272-17B42648C575}" srcOrd="7" destOrd="0" parTransId="{91CD4DBF-E184-489D-AFDE-5B1A01CA723B}" sibTransId="{CC7DB68E-2312-4474-AA07-9AA0B3B82414}"/>
    <dgm:cxn modelId="{FEFE994C-9353-441B-9628-E11769EFDD8F}" type="presOf" srcId="{FF26C207-1E8B-4E8C-B9F3-FBA1E29B44EF}" destId="{FDC4A411-BD71-4076-B290-9E6A0D9AEBBD}" srcOrd="0" destOrd="0" presId="urn:microsoft.com/office/officeart/2005/8/layout/list1"/>
    <dgm:cxn modelId="{604902F2-7C25-457F-8CC4-CD84A8D0DB2E}" type="presOf" srcId="{49C73D77-C146-44DC-A93F-F278CD2A3C13}" destId="{BD88F247-2737-41D9-BF8D-8B25FA47A741}" srcOrd="1" destOrd="0" presId="urn:microsoft.com/office/officeart/2005/8/layout/list1"/>
    <dgm:cxn modelId="{D71B5294-C1A5-42B3-9BBC-A6FBECCA92D0}" srcId="{48517FF2-D93D-4ECA-A272-17B42648C575}" destId="{3A9074F4-E7F1-4886-B285-476DA186B3C2}" srcOrd="0" destOrd="0" parTransId="{D2BE30F7-BB05-4284-AFC9-D814DA165EB7}" sibTransId="{A0C86D54-D257-48C5-9B97-8B5E09748164}"/>
    <dgm:cxn modelId="{18028C28-A9D8-4733-90F8-E8F6E3CDEA66}" type="presOf" srcId="{C1A62731-9920-4E59-8AA9-EBE84C3DF6E3}" destId="{C6CAB671-1E14-416E-A62F-F1AAF7875536}" srcOrd="1" destOrd="0" presId="urn:microsoft.com/office/officeart/2005/8/layout/list1"/>
    <dgm:cxn modelId="{135F3DE6-FE64-44B5-BD92-35CD80D21402}" srcId="{8ED76AC5-7B98-4DA1-BCBD-DC8A96E13A8B}" destId="{7D90DB77-211B-4A18-AAE4-3AF10D640A31}" srcOrd="2" destOrd="0" parTransId="{69115649-69DB-4A60-93AF-F2D81C40219F}" sibTransId="{6DF76022-D812-4BB6-8B26-5CB2FDA9CC39}"/>
    <dgm:cxn modelId="{129AE435-BE7D-4C14-AC9B-B00078FABCC3}" type="presOf" srcId="{68873019-0624-4F15-B62C-3F1815C6E73D}" destId="{C05CE0B1-1818-41B4-89B0-DBCA2311A704}" srcOrd="0" destOrd="0" presId="urn:microsoft.com/office/officeart/2005/8/layout/list1"/>
    <dgm:cxn modelId="{2795FEC7-7156-4F81-9B06-8A8E531B39EC}" type="presParOf" srcId="{933F3D0A-DAFC-4CBD-B5A2-9EDB410DA2E8}" destId="{10F193C8-82F7-4105-84AF-F3CE97ABFF5F}" srcOrd="0" destOrd="0" presId="urn:microsoft.com/office/officeart/2005/8/layout/list1"/>
    <dgm:cxn modelId="{31A7281D-4BF7-4AF5-B614-D224E36585AC}" type="presParOf" srcId="{10F193C8-82F7-4105-84AF-F3CE97ABFF5F}" destId="{E85FDFF9-5097-4C6D-BAE4-A5083622EA19}" srcOrd="0" destOrd="0" presId="urn:microsoft.com/office/officeart/2005/8/layout/list1"/>
    <dgm:cxn modelId="{3825EA97-5794-4FD8-AED3-EC160E57B16A}" type="presParOf" srcId="{10F193C8-82F7-4105-84AF-F3CE97ABFF5F}" destId="{BD88F247-2737-41D9-BF8D-8B25FA47A741}" srcOrd="1" destOrd="0" presId="urn:microsoft.com/office/officeart/2005/8/layout/list1"/>
    <dgm:cxn modelId="{E2FD49F9-9994-42A7-BBBD-F8954B85F025}" type="presParOf" srcId="{933F3D0A-DAFC-4CBD-B5A2-9EDB410DA2E8}" destId="{A1D19B58-C9C4-4758-9116-DFA7278E4A7A}" srcOrd="1" destOrd="0" presId="urn:microsoft.com/office/officeart/2005/8/layout/list1"/>
    <dgm:cxn modelId="{9C16D1A4-EEAB-4560-84FA-93ED5C541D5D}" type="presParOf" srcId="{933F3D0A-DAFC-4CBD-B5A2-9EDB410DA2E8}" destId="{FDC4A411-BD71-4076-B290-9E6A0D9AEBBD}" srcOrd="2" destOrd="0" presId="urn:microsoft.com/office/officeart/2005/8/layout/list1"/>
    <dgm:cxn modelId="{A82472F1-2EF5-45D7-BC44-F357F365CDDB}" type="presParOf" srcId="{933F3D0A-DAFC-4CBD-B5A2-9EDB410DA2E8}" destId="{792B7DDF-7CA7-4C77-9563-7A5AA162678C}" srcOrd="3" destOrd="0" presId="urn:microsoft.com/office/officeart/2005/8/layout/list1"/>
    <dgm:cxn modelId="{7764D04B-8279-4005-8222-B197F11CBD12}" type="presParOf" srcId="{933F3D0A-DAFC-4CBD-B5A2-9EDB410DA2E8}" destId="{DDA7A695-6370-4CE1-A630-3E08473971BE}" srcOrd="4" destOrd="0" presId="urn:microsoft.com/office/officeart/2005/8/layout/list1"/>
    <dgm:cxn modelId="{D22C21E5-E707-48A5-A352-992550BCDFB2}" type="presParOf" srcId="{DDA7A695-6370-4CE1-A630-3E08473971BE}" destId="{6AE3EF73-12A2-41E3-A61F-23CF93209992}" srcOrd="0" destOrd="0" presId="urn:microsoft.com/office/officeart/2005/8/layout/list1"/>
    <dgm:cxn modelId="{08DEC6D7-A00E-4FC8-8054-B9958F271081}" type="presParOf" srcId="{DDA7A695-6370-4CE1-A630-3E08473971BE}" destId="{BCDC23F5-1171-4BE5-A698-3661DD16A5D2}" srcOrd="1" destOrd="0" presId="urn:microsoft.com/office/officeart/2005/8/layout/list1"/>
    <dgm:cxn modelId="{88178025-2F7F-4B40-819A-81D68892FFF0}" type="presParOf" srcId="{933F3D0A-DAFC-4CBD-B5A2-9EDB410DA2E8}" destId="{DC80D24C-35C6-407C-803D-5793DC45A95D}" srcOrd="5" destOrd="0" presId="urn:microsoft.com/office/officeart/2005/8/layout/list1"/>
    <dgm:cxn modelId="{A61DD739-F73A-4EAD-9D07-AC60EC7C11AD}" type="presParOf" srcId="{933F3D0A-DAFC-4CBD-B5A2-9EDB410DA2E8}" destId="{6043B8A8-1E22-4A29-8651-779C6E1DDA9F}" srcOrd="6" destOrd="0" presId="urn:microsoft.com/office/officeart/2005/8/layout/list1"/>
    <dgm:cxn modelId="{D6DDF486-6FA9-46A4-964B-260066C9F8FB}" type="presParOf" srcId="{933F3D0A-DAFC-4CBD-B5A2-9EDB410DA2E8}" destId="{6BB7F4B1-1078-4484-83E2-BDEDF588E61D}" srcOrd="7" destOrd="0" presId="urn:microsoft.com/office/officeart/2005/8/layout/list1"/>
    <dgm:cxn modelId="{2F807977-77CA-4848-9E53-3744651305E4}" type="presParOf" srcId="{933F3D0A-DAFC-4CBD-B5A2-9EDB410DA2E8}" destId="{7F1641CC-BEC7-4DFF-B611-150101DF47ED}" srcOrd="8" destOrd="0" presId="urn:microsoft.com/office/officeart/2005/8/layout/list1"/>
    <dgm:cxn modelId="{A28CF820-42EF-4C99-BC36-321F278E2C6A}" type="presParOf" srcId="{7F1641CC-BEC7-4DFF-B611-150101DF47ED}" destId="{98154EDC-0B15-441D-8AC4-2DA93B9EC107}" srcOrd="0" destOrd="0" presId="urn:microsoft.com/office/officeart/2005/8/layout/list1"/>
    <dgm:cxn modelId="{836ACA0F-AEB0-4B62-9C45-0A641011CA1A}" type="presParOf" srcId="{7F1641CC-BEC7-4DFF-B611-150101DF47ED}" destId="{3A64BA2D-4FB2-47B3-9748-DB50CC682F55}" srcOrd="1" destOrd="0" presId="urn:microsoft.com/office/officeart/2005/8/layout/list1"/>
    <dgm:cxn modelId="{BE0BDF50-91C3-4791-82F0-70F20AD6B2D6}" type="presParOf" srcId="{933F3D0A-DAFC-4CBD-B5A2-9EDB410DA2E8}" destId="{767AD426-1A9D-40FC-9E90-C39F2E9E64E8}" srcOrd="9" destOrd="0" presId="urn:microsoft.com/office/officeart/2005/8/layout/list1"/>
    <dgm:cxn modelId="{43AF9EE2-382C-44AB-8523-F5F7554A676A}" type="presParOf" srcId="{933F3D0A-DAFC-4CBD-B5A2-9EDB410DA2E8}" destId="{FA730F2C-494A-4284-B1A2-C8B6A7E74468}" srcOrd="10" destOrd="0" presId="urn:microsoft.com/office/officeart/2005/8/layout/list1"/>
    <dgm:cxn modelId="{D1E9A613-08C5-45CB-831F-CBE2D5EDC4BD}" type="presParOf" srcId="{933F3D0A-DAFC-4CBD-B5A2-9EDB410DA2E8}" destId="{AC8863F1-9254-466A-BACB-6DB63EBDA8A6}" srcOrd="11" destOrd="0" presId="urn:microsoft.com/office/officeart/2005/8/layout/list1"/>
    <dgm:cxn modelId="{D7A44C32-63E0-4C7C-9825-59E14789A4FA}" type="presParOf" srcId="{933F3D0A-DAFC-4CBD-B5A2-9EDB410DA2E8}" destId="{23B6D01B-5A1E-4F19-AE7C-AF0F5AF091EA}" srcOrd="12" destOrd="0" presId="urn:microsoft.com/office/officeart/2005/8/layout/list1"/>
    <dgm:cxn modelId="{64692565-1ADA-4454-9D76-64BA59BA5890}" type="presParOf" srcId="{23B6D01B-5A1E-4F19-AE7C-AF0F5AF091EA}" destId="{725FDC69-A44A-45E5-ABD9-0DBC3CF61ABE}" srcOrd="0" destOrd="0" presId="urn:microsoft.com/office/officeart/2005/8/layout/list1"/>
    <dgm:cxn modelId="{0427BDFE-0157-41BD-9077-6B46B5BB1BAE}" type="presParOf" srcId="{23B6D01B-5A1E-4F19-AE7C-AF0F5AF091EA}" destId="{BC7C2EEC-AA8B-4AD3-93B4-8F8E75D2AE5F}" srcOrd="1" destOrd="0" presId="urn:microsoft.com/office/officeart/2005/8/layout/list1"/>
    <dgm:cxn modelId="{9FBC964E-6ED3-43F6-9B96-6E7C51F49F69}" type="presParOf" srcId="{933F3D0A-DAFC-4CBD-B5A2-9EDB410DA2E8}" destId="{BC19DD9D-B87C-44F5-8190-50D7BFADD978}" srcOrd="13" destOrd="0" presId="urn:microsoft.com/office/officeart/2005/8/layout/list1"/>
    <dgm:cxn modelId="{09D5DD36-4BF7-4151-8A77-5848519DDDCD}" type="presParOf" srcId="{933F3D0A-DAFC-4CBD-B5A2-9EDB410DA2E8}" destId="{568CA433-3A8E-4485-A2F8-1FCD4E07DD21}" srcOrd="14" destOrd="0" presId="urn:microsoft.com/office/officeart/2005/8/layout/list1"/>
    <dgm:cxn modelId="{922C42BE-0D1B-45A8-BE2F-8A295F59B20D}" type="presParOf" srcId="{933F3D0A-DAFC-4CBD-B5A2-9EDB410DA2E8}" destId="{8C6D68DF-EF09-4E8D-AB30-680E4FD21466}" srcOrd="15" destOrd="0" presId="urn:microsoft.com/office/officeart/2005/8/layout/list1"/>
    <dgm:cxn modelId="{7223E2AB-5DDD-4F0D-8CDD-56B0D577FEFB}" type="presParOf" srcId="{933F3D0A-DAFC-4CBD-B5A2-9EDB410DA2E8}" destId="{D9360762-25C7-4073-9666-222A65E6C3C3}" srcOrd="16" destOrd="0" presId="urn:microsoft.com/office/officeart/2005/8/layout/list1"/>
    <dgm:cxn modelId="{7626BE82-014D-4E00-B103-4B316666CFE0}" type="presParOf" srcId="{D9360762-25C7-4073-9666-222A65E6C3C3}" destId="{C05CE0B1-1818-41B4-89B0-DBCA2311A704}" srcOrd="0" destOrd="0" presId="urn:microsoft.com/office/officeart/2005/8/layout/list1"/>
    <dgm:cxn modelId="{1D39068E-7983-42D7-8520-F2BE58788320}" type="presParOf" srcId="{D9360762-25C7-4073-9666-222A65E6C3C3}" destId="{39F63BB5-72D2-4E87-9A9C-87308C0B73A1}" srcOrd="1" destOrd="0" presId="urn:microsoft.com/office/officeart/2005/8/layout/list1"/>
    <dgm:cxn modelId="{BA81C80A-7AD3-4502-82E8-8E9BE06C5917}" type="presParOf" srcId="{933F3D0A-DAFC-4CBD-B5A2-9EDB410DA2E8}" destId="{3121C6B4-7D7A-4FB4-97E2-51038973EC10}" srcOrd="17" destOrd="0" presId="urn:microsoft.com/office/officeart/2005/8/layout/list1"/>
    <dgm:cxn modelId="{DCCBBB00-97C8-4903-932F-C7379B977F73}" type="presParOf" srcId="{933F3D0A-DAFC-4CBD-B5A2-9EDB410DA2E8}" destId="{DB54D96E-FB51-4E8A-B29D-E9E6F39A21A2}" srcOrd="18" destOrd="0" presId="urn:microsoft.com/office/officeart/2005/8/layout/list1"/>
    <dgm:cxn modelId="{E613F6BF-71B5-46D7-863A-7298C1695F5F}" type="presParOf" srcId="{933F3D0A-DAFC-4CBD-B5A2-9EDB410DA2E8}" destId="{25187403-AD7B-488D-BA06-62C0731E38CA}" srcOrd="19" destOrd="0" presId="urn:microsoft.com/office/officeart/2005/8/layout/list1"/>
    <dgm:cxn modelId="{601F5A63-D477-4663-ABC1-18B7373022AF}" type="presParOf" srcId="{933F3D0A-DAFC-4CBD-B5A2-9EDB410DA2E8}" destId="{914D6026-2C6F-4638-BE74-8AF3CD58E088}" srcOrd="20" destOrd="0" presId="urn:microsoft.com/office/officeart/2005/8/layout/list1"/>
    <dgm:cxn modelId="{3B148A6D-4D40-429A-B72A-8A5991C470E5}" type="presParOf" srcId="{914D6026-2C6F-4638-BE74-8AF3CD58E088}" destId="{17AAD54D-7D9F-41F4-A225-96CB21CA1A1A}" srcOrd="0" destOrd="0" presId="urn:microsoft.com/office/officeart/2005/8/layout/list1"/>
    <dgm:cxn modelId="{8335989B-6FAA-44FC-8613-F54488CA73D6}" type="presParOf" srcId="{914D6026-2C6F-4638-BE74-8AF3CD58E088}" destId="{DF008E99-9A52-4D77-93FA-136770096ECF}" srcOrd="1" destOrd="0" presId="urn:microsoft.com/office/officeart/2005/8/layout/list1"/>
    <dgm:cxn modelId="{E6F5400B-DFFE-485D-A00D-ED20F9A4A8FC}" type="presParOf" srcId="{933F3D0A-DAFC-4CBD-B5A2-9EDB410DA2E8}" destId="{96C08E1D-68B3-4328-AB36-FDEE9180CCDD}" srcOrd="21" destOrd="0" presId="urn:microsoft.com/office/officeart/2005/8/layout/list1"/>
    <dgm:cxn modelId="{A83EF3A2-0C1D-45F7-944E-A690F785C3AA}" type="presParOf" srcId="{933F3D0A-DAFC-4CBD-B5A2-9EDB410DA2E8}" destId="{62A68D76-BF57-4267-9AED-D94EFCF1F2EA}" srcOrd="22" destOrd="0" presId="urn:microsoft.com/office/officeart/2005/8/layout/list1"/>
    <dgm:cxn modelId="{F3DBEDD3-74D3-4962-9FB8-04D361CF1CC5}" type="presParOf" srcId="{933F3D0A-DAFC-4CBD-B5A2-9EDB410DA2E8}" destId="{673745CE-B781-4698-BAF5-F4E2006E396C}" srcOrd="23" destOrd="0" presId="urn:microsoft.com/office/officeart/2005/8/layout/list1"/>
    <dgm:cxn modelId="{1F977C25-9159-4C50-8961-17493218F6F4}" type="presParOf" srcId="{933F3D0A-DAFC-4CBD-B5A2-9EDB410DA2E8}" destId="{D0C1F8C3-E3B8-4E30-AF21-77961CBE1599}" srcOrd="24" destOrd="0" presId="urn:microsoft.com/office/officeart/2005/8/layout/list1"/>
    <dgm:cxn modelId="{E66448B0-AAD8-4976-ACAF-78EC403DE6CC}" type="presParOf" srcId="{D0C1F8C3-E3B8-4E30-AF21-77961CBE1599}" destId="{81ACFA9E-34AE-4A23-A328-294201E342EB}" srcOrd="0" destOrd="0" presId="urn:microsoft.com/office/officeart/2005/8/layout/list1"/>
    <dgm:cxn modelId="{4C7B6FD6-6514-40C0-BC30-921C11D56F29}" type="presParOf" srcId="{D0C1F8C3-E3B8-4E30-AF21-77961CBE1599}" destId="{C6CAB671-1E14-416E-A62F-F1AAF7875536}" srcOrd="1" destOrd="0" presId="urn:microsoft.com/office/officeart/2005/8/layout/list1"/>
    <dgm:cxn modelId="{2A30A23A-5348-4770-8245-29875648BC58}" type="presParOf" srcId="{933F3D0A-DAFC-4CBD-B5A2-9EDB410DA2E8}" destId="{705E62D9-160E-4226-BFCF-BA68F6EA6C39}" srcOrd="25" destOrd="0" presId="urn:microsoft.com/office/officeart/2005/8/layout/list1"/>
    <dgm:cxn modelId="{4FEE5BAD-E3E7-4CCC-AD93-0C2CB7A7FF79}" type="presParOf" srcId="{933F3D0A-DAFC-4CBD-B5A2-9EDB410DA2E8}" destId="{642F6B4E-5DFC-45C1-B3CB-20767E5F45E5}" srcOrd="26" destOrd="0" presId="urn:microsoft.com/office/officeart/2005/8/layout/list1"/>
    <dgm:cxn modelId="{8449F3AC-6357-489C-A8A3-7763F3E1E90D}" type="presParOf" srcId="{933F3D0A-DAFC-4CBD-B5A2-9EDB410DA2E8}" destId="{99F95B65-A533-4965-9247-871048D9567F}" srcOrd="27" destOrd="0" presId="urn:microsoft.com/office/officeart/2005/8/layout/list1"/>
    <dgm:cxn modelId="{AAFE3440-1487-4677-87DB-90CB6DD133E2}" type="presParOf" srcId="{933F3D0A-DAFC-4CBD-B5A2-9EDB410DA2E8}" destId="{52044F75-56A3-410A-8FEC-8D4A642CAB0A}" srcOrd="28" destOrd="0" presId="urn:microsoft.com/office/officeart/2005/8/layout/list1"/>
    <dgm:cxn modelId="{9C55B80F-6A79-4B2C-90BD-21537FBD2842}" type="presParOf" srcId="{52044F75-56A3-410A-8FEC-8D4A642CAB0A}" destId="{878D8702-0192-4196-AF6A-3C6925F0066B}" srcOrd="0" destOrd="0" presId="urn:microsoft.com/office/officeart/2005/8/layout/list1"/>
    <dgm:cxn modelId="{1FC22DA2-CDAE-413B-80AD-693B47300275}" type="presParOf" srcId="{52044F75-56A3-410A-8FEC-8D4A642CAB0A}" destId="{95A1239E-8400-4E83-A704-49BF27B3F5DE}" srcOrd="1" destOrd="0" presId="urn:microsoft.com/office/officeart/2005/8/layout/list1"/>
    <dgm:cxn modelId="{8C00CA37-79A9-4ED0-AE6D-9447ACF9FC59}" type="presParOf" srcId="{933F3D0A-DAFC-4CBD-B5A2-9EDB410DA2E8}" destId="{7DA598F7-24EB-458E-A7FD-661BB1514AFD}" srcOrd="29" destOrd="0" presId="urn:microsoft.com/office/officeart/2005/8/layout/list1"/>
    <dgm:cxn modelId="{608C17CB-8FD2-4D4A-BC4A-3EBE12C8A35C}" type="presParOf" srcId="{933F3D0A-DAFC-4CBD-B5A2-9EDB410DA2E8}" destId="{D71DB95A-5A11-41E8-8670-EAE147A2323B}" srcOrd="30" destOrd="0" presId="urn:microsoft.com/office/officeart/2005/8/layout/list1"/>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DC4A411-BD71-4076-B290-9E6A0D9AEBBD}">
      <dsp:nvSpPr>
        <dsp:cNvPr id="0" name=""/>
        <dsp:cNvSpPr/>
      </dsp:nvSpPr>
      <dsp:spPr>
        <a:xfrm>
          <a:off x="0" y="206256"/>
          <a:ext cx="8643998" cy="6174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70870" tIns="145796" rIns="670870" bIns="71120" numCol="1" spcCol="1270" anchor="t" anchorCtr="0">
          <a:noAutofit/>
        </a:bodyPr>
        <a:lstStyle/>
        <a:p>
          <a:pPr marL="57150" lvl="1" indent="-57150" algn="l" defTabSz="444500">
            <a:lnSpc>
              <a:spcPct val="90000"/>
            </a:lnSpc>
            <a:spcBef>
              <a:spcPct val="0"/>
            </a:spcBef>
            <a:spcAft>
              <a:spcPct val="15000"/>
            </a:spcAft>
            <a:buChar char="••"/>
          </a:pPr>
          <a:r>
            <a:rPr lang="ru-RU" sz="1000" i="1" kern="1200" dirty="0" smtClean="0">
              <a:latin typeface="Times New Roman" pitchFamily="18" charset="0"/>
              <a:cs typeface="Times New Roman" pitchFamily="18" charset="0"/>
            </a:rPr>
            <a:t>Первый раздел</a:t>
          </a:r>
          <a:r>
            <a:rPr lang="ru-RU" sz="1000" kern="1200" dirty="0" smtClean="0">
              <a:latin typeface="Times New Roman" pitchFamily="18" charset="0"/>
              <a:cs typeface="Times New Roman" pitchFamily="18" charset="0"/>
            </a:rPr>
            <a:t>, краткая аннотация проекта, содержит классификацию, по несколько предложений обобщающих всю логику и особенности реализации проекта, что получится в результате, как проект будет выполняться, сколько времени он будет продолжаться, сколько потребуется денежных средств</a:t>
          </a:r>
          <a:endParaRPr lang="ru-RU" sz="1000" kern="1200" dirty="0">
            <a:latin typeface="Times New Roman" pitchFamily="18" charset="0"/>
            <a:cs typeface="Times New Roman" pitchFamily="18" charset="0"/>
          </a:endParaRPr>
        </a:p>
      </dsp:txBody>
      <dsp:txXfrm>
        <a:off x="0" y="206256"/>
        <a:ext cx="8643998" cy="617400"/>
      </dsp:txXfrm>
    </dsp:sp>
    <dsp:sp modelId="{BD88F247-2737-41D9-BF8D-8B25FA47A741}">
      <dsp:nvSpPr>
        <dsp:cNvPr id="0" name=""/>
        <dsp:cNvSpPr/>
      </dsp:nvSpPr>
      <dsp:spPr>
        <a:xfrm>
          <a:off x="432199" y="102936"/>
          <a:ext cx="6050798" cy="2066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06" tIns="0" rIns="228706" bIns="0" numCol="1" spcCol="1270" anchor="ctr" anchorCtr="0">
          <a:noAutofit/>
        </a:bodyPr>
        <a:lstStyle/>
        <a:p>
          <a:pPr lvl="0" algn="l" defTabSz="444500">
            <a:lnSpc>
              <a:spcPct val="90000"/>
            </a:lnSpc>
            <a:spcBef>
              <a:spcPct val="0"/>
            </a:spcBef>
            <a:spcAft>
              <a:spcPct val="35000"/>
            </a:spcAft>
          </a:pPr>
          <a:r>
            <a:rPr lang="ru-RU" sz="1000" b="1" kern="1200" dirty="0" smtClean="0">
              <a:latin typeface="Times New Roman" pitchFamily="18" charset="0"/>
              <a:cs typeface="Times New Roman" pitchFamily="18" charset="0"/>
            </a:rPr>
            <a:t>1. АННОТАЦИЯ ПРПОЕКТА </a:t>
          </a:r>
          <a:endParaRPr lang="ru-RU" sz="1000" b="1" kern="1200" dirty="0">
            <a:latin typeface="Times New Roman" pitchFamily="18" charset="0"/>
            <a:cs typeface="Times New Roman" pitchFamily="18" charset="0"/>
          </a:endParaRPr>
        </a:p>
      </dsp:txBody>
      <dsp:txXfrm>
        <a:off x="432199" y="102936"/>
        <a:ext cx="6050798" cy="206640"/>
      </dsp:txXfrm>
    </dsp:sp>
    <dsp:sp modelId="{6043B8A8-1E22-4A29-8651-779C6E1DDA9F}">
      <dsp:nvSpPr>
        <dsp:cNvPr id="0" name=""/>
        <dsp:cNvSpPr/>
      </dsp:nvSpPr>
      <dsp:spPr>
        <a:xfrm>
          <a:off x="0" y="964776"/>
          <a:ext cx="8643998" cy="6174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70870" tIns="145796" rIns="670870" bIns="71120" numCol="1" spcCol="1270" anchor="t" anchorCtr="0">
          <a:noAutofit/>
        </a:bodyPr>
        <a:lstStyle/>
        <a:p>
          <a:pPr marL="57150" lvl="1" indent="-57150" algn="l" defTabSz="444500">
            <a:lnSpc>
              <a:spcPct val="90000"/>
            </a:lnSpc>
            <a:spcBef>
              <a:spcPct val="0"/>
            </a:spcBef>
            <a:spcAft>
              <a:spcPct val="15000"/>
            </a:spcAft>
            <a:buChar char="••"/>
          </a:pPr>
          <a:r>
            <a:rPr lang="ru-RU" sz="1000" i="1" kern="1200" dirty="0" smtClean="0">
              <a:latin typeface="Times New Roman" pitchFamily="18" charset="0"/>
              <a:cs typeface="Times New Roman" pitchFamily="18" charset="0"/>
            </a:rPr>
            <a:t>Вторым разделом</a:t>
          </a:r>
          <a:r>
            <a:rPr lang="ru-RU" sz="1000" kern="1200" dirty="0" smtClean="0">
              <a:latin typeface="Times New Roman" pitchFamily="18" charset="0"/>
              <a:cs typeface="Times New Roman" pitchFamily="18" charset="0"/>
            </a:rPr>
            <a:t> является постановка проблемы. Кратко описывается, что побудило обратиться к выполнению данного проекта, почему проект необходим, какую проблему он будет решать. Автор обосновывает значимость проблемы, подтвердив это фактами. Необходимо описать, стратегию выполнения проекта, игровую канву, выбранную для решения проблемы проекта</a:t>
          </a:r>
          <a:endParaRPr lang="ru-RU" sz="1000" kern="1200" dirty="0">
            <a:latin typeface="Times New Roman" pitchFamily="18" charset="0"/>
            <a:cs typeface="Times New Roman" pitchFamily="18" charset="0"/>
          </a:endParaRPr>
        </a:p>
      </dsp:txBody>
      <dsp:txXfrm>
        <a:off x="0" y="964776"/>
        <a:ext cx="8643998" cy="617400"/>
      </dsp:txXfrm>
    </dsp:sp>
    <dsp:sp modelId="{BCDC23F5-1171-4BE5-A698-3661DD16A5D2}">
      <dsp:nvSpPr>
        <dsp:cNvPr id="0" name=""/>
        <dsp:cNvSpPr/>
      </dsp:nvSpPr>
      <dsp:spPr>
        <a:xfrm>
          <a:off x="432199" y="861456"/>
          <a:ext cx="6050798" cy="2066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06" tIns="0" rIns="228706" bIns="0" numCol="1" spcCol="1270" anchor="ctr" anchorCtr="0">
          <a:noAutofit/>
        </a:bodyPr>
        <a:lstStyle/>
        <a:p>
          <a:pPr lvl="0" algn="l" defTabSz="444500">
            <a:lnSpc>
              <a:spcPct val="90000"/>
            </a:lnSpc>
            <a:spcBef>
              <a:spcPct val="0"/>
            </a:spcBef>
            <a:spcAft>
              <a:spcPct val="35000"/>
            </a:spcAft>
          </a:pPr>
          <a:r>
            <a:rPr lang="ru-RU" sz="1000" b="1" kern="1200" dirty="0" smtClean="0">
              <a:latin typeface="Times New Roman" pitchFamily="18" charset="0"/>
              <a:cs typeface="Times New Roman" pitchFamily="18" charset="0"/>
            </a:rPr>
            <a:t>2. ПОСТАНОВКА ПРОБЛЕМЫ</a:t>
          </a:r>
          <a:endParaRPr lang="ru-RU" sz="1000" b="1" kern="1200" dirty="0">
            <a:latin typeface="Times New Roman" pitchFamily="18" charset="0"/>
            <a:cs typeface="Times New Roman" pitchFamily="18" charset="0"/>
          </a:endParaRPr>
        </a:p>
      </dsp:txBody>
      <dsp:txXfrm>
        <a:off x="432199" y="861456"/>
        <a:ext cx="6050798" cy="206640"/>
      </dsp:txXfrm>
    </dsp:sp>
    <dsp:sp modelId="{FA730F2C-494A-4284-B1A2-C8B6A7E74468}">
      <dsp:nvSpPr>
        <dsp:cNvPr id="0" name=""/>
        <dsp:cNvSpPr/>
      </dsp:nvSpPr>
      <dsp:spPr>
        <a:xfrm>
          <a:off x="0" y="1723296"/>
          <a:ext cx="8643998" cy="6174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70870" tIns="145796" rIns="670870" bIns="71120" numCol="1" spcCol="1270" anchor="t" anchorCtr="0">
          <a:noAutofit/>
        </a:bodyPr>
        <a:lstStyle/>
        <a:p>
          <a:pPr marL="57150" lvl="1" indent="-57150" algn="l" defTabSz="444500">
            <a:lnSpc>
              <a:spcPct val="90000"/>
            </a:lnSpc>
            <a:spcBef>
              <a:spcPct val="0"/>
            </a:spcBef>
            <a:spcAft>
              <a:spcPct val="15000"/>
            </a:spcAft>
            <a:buChar char="••"/>
          </a:pPr>
          <a:r>
            <a:rPr lang="ru-RU" sz="1000" i="1" kern="1200" dirty="0" smtClean="0">
              <a:latin typeface="Times New Roman" pitchFamily="18" charset="0"/>
              <a:cs typeface="Times New Roman" pitchFamily="18" charset="0"/>
            </a:rPr>
            <a:t>Третий раздел</a:t>
          </a:r>
          <a:r>
            <a:rPr lang="ru-RU" sz="1000" kern="1200" dirty="0" smtClean="0">
              <a:latin typeface="Times New Roman" pitchFamily="18" charset="0"/>
              <a:cs typeface="Times New Roman" pitchFamily="18" charset="0"/>
            </a:rPr>
            <a:t> представляет собой последовательное перечисление целей и задач в конкретной и сжатой форме. Обоснование общей педагогической цели проекта включает все содержание проекта. Задачи проекта – это шаги, которые необходимо предпринять для достижения основной цели. </a:t>
          </a:r>
        </a:p>
      </dsp:txBody>
      <dsp:txXfrm>
        <a:off x="0" y="1723296"/>
        <a:ext cx="8643998" cy="617400"/>
      </dsp:txXfrm>
    </dsp:sp>
    <dsp:sp modelId="{3A64BA2D-4FB2-47B3-9748-DB50CC682F55}">
      <dsp:nvSpPr>
        <dsp:cNvPr id="0" name=""/>
        <dsp:cNvSpPr/>
      </dsp:nvSpPr>
      <dsp:spPr>
        <a:xfrm>
          <a:off x="432199" y="1619976"/>
          <a:ext cx="6050798" cy="2066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06" tIns="0" rIns="228706" bIns="0" numCol="1" spcCol="1270" anchor="ctr" anchorCtr="0">
          <a:noAutofit/>
        </a:bodyPr>
        <a:lstStyle/>
        <a:p>
          <a:pPr lvl="0" algn="l" defTabSz="444500">
            <a:lnSpc>
              <a:spcPct val="90000"/>
            </a:lnSpc>
            <a:spcBef>
              <a:spcPct val="0"/>
            </a:spcBef>
            <a:spcAft>
              <a:spcPct val="35000"/>
            </a:spcAft>
          </a:pPr>
          <a:r>
            <a:rPr lang="ru-RU" sz="1000" b="1" kern="1200" dirty="0" smtClean="0">
              <a:latin typeface="Times New Roman" pitchFamily="18" charset="0"/>
              <a:cs typeface="Times New Roman" pitchFamily="18" charset="0"/>
            </a:rPr>
            <a:t>3. ЦЕЛЬ И ЗАДАЧИ</a:t>
          </a:r>
          <a:endParaRPr lang="ru-RU" sz="1000" b="1" kern="1200" dirty="0">
            <a:latin typeface="Times New Roman" pitchFamily="18" charset="0"/>
            <a:cs typeface="Times New Roman" pitchFamily="18" charset="0"/>
          </a:endParaRPr>
        </a:p>
      </dsp:txBody>
      <dsp:txXfrm>
        <a:off x="432199" y="1619976"/>
        <a:ext cx="6050798" cy="206640"/>
      </dsp:txXfrm>
    </dsp:sp>
    <dsp:sp modelId="{568CA433-3A8E-4485-A2F8-1FCD4E07DD21}">
      <dsp:nvSpPr>
        <dsp:cNvPr id="0" name=""/>
        <dsp:cNvSpPr/>
      </dsp:nvSpPr>
      <dsp:spPr>
        <a:xfrm>
          <a:off x="0" y="2481816"/>
          <a:ext cx="8643998" cy="749699"/>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70870" tIns="145796" rIns="670870" bIns="71120" numCol="1" spcCol="1270" anchor="t" anchorCtr="0">
          <a:noAutofit/>
        </a:bodyPr>
        <a:lstStyle/>
        <a:p>
          <a:pPr marL="57150" lvl="1" indent="-57150" algn="l" defTabSz="444500">
            <a:lnSpc>
              <a:spcPct val="90000"/>
            </a:lnSpc>
            <a:spcBef>
              <a:spcPct val="0"/>
            </a:spcBef>
            <a:spcAft>
              <a:spcPct val="15000"/>
            </a:spcAft>
            <a:buChar char="••"/>
          </a:pPr>
          <a:r>
            <a:rPr lang="ru-RU" sz="1000" i="1" kern="1200" dirty="0" smtClean="0">
              <a:latin typeface="Times New Roman" pitchFamily="18" charset="0"/>
              <a:cs typeface="Times New Roman" pitchFamily="18" charset="0"/>
            </a:rPr>
            <a:t>Четвертый раздел</a:t>
          </a:r>
          <a:r>
            <a:rPr lang="ru-RU" sz="1000" kern="1200" dirty="0" smtClean="0">
              <a:latin typeface="Times New Roman" pitchFamily="18" charset="0"/>
              <a:cs typeface="Times New Roman" pitchFamily="18" charset="0"/>
            </a:rPr>
            <a:t>, стратегия достижения поставленных целей отражает выбранный механизм реализации проекта. Автор проясняет, как достигнуть генеральной цели проекта, какие тактические задачи необходимо решить, кто будет осуществлять действия, какие ресурсы будут использованы, как будет производиться отбор участников учебной программы или получателей услуг (</a:t>
          </a:r>
          <a:r>
            <a:rPr lang="ru-RU" sz="1000" kern="1200" dirty="0" err="1" smtClean="0">
              <a:latin typeface="Times New Roman" pitchFamily="18" charset="0"/>
              <a:cs typeface="Times New Roman" pitchFamily="18" charset="0"/>
            </a:rPr>
            <a:t>благополучателем</a:t>
          </a:r>
          <a:r>
            <a:rPr lang="ru-RU" sz="1000" kern="1200" dirty="0" smtClean="0">
              <a:latin typeface="Times New Roman" pitchFamily="18" charset="0"/>
              <a:cs typeface="Times New Roman" pitchFamily="18" charset="0"/>
            </a:rPr>
            <a:t> проекта) и т. д. Этот раздел может стать одним из самых объемных и подробных разделов проекта. </a:t>
          </a:r>
        </a:p>
      </dsp:txBody>
      <dsp:txXfrm>
        <a:off x="0" y="2481816"/>
        <a:ext cx="8643998" cy="749699"/>
      </dsp:txXfrm>
    </dsp:sp>
    <dsp:sp modelId="{BC7C2EEC-AA8B-4AD3-93B4-8F8E75D2AE5F}">
      <dsp:nvSpPr>
        <dsp:cNvPr id="0" name=""/>
        <dsp:cNvSpPr/>
      </dsp:nvSpPr>
      <dsp:spPr>
        <a:xfrm>
          <a:off x="432199" y="2378496"/>
          <a:ext cx="6050798" cy="2066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06" tIns="0" rIns="228706" bIns="0" numCol="1" spcCol="1270" anchor="ctr" anchorCtr="0">
          <a:noAutofit/>
        </a:bodyPr>
        <a:lstStyle/>
        <a:p>
          <a:pPr lvl="0" algn="l" defTabSz="444500">
            <a:lnSpc>
              <a:spcPct val="90000"/>
            </a:lnSpc>
            <a:spcBef>
              <a:spcPct val="0"/>
            </a:spcBef>
            <a:spcAft>
              <a:spcPct val="35000"/>
            </a:spcAft>
          </a:pPr>
          <a:r>
            <a:rPr lang="ru-RU" sz="1000" b="1" kern="1200" dirty="0" smtClean="0">
              <a:latin typeface="Times New Roman" pitchFamily="18" charset="0"/>
              <a:cs typeface="Times New Roman" pitchFamily="18" charset="0"/>
            </a:rPr>
            <a:t>4. СТРАТЕГИЯ РЕАЛИЗАЦИИ</a:t>
          </a:r>
          <a:endParaRPr lang="ru-RU" sz="1000" b="1" kern="1200" dirty="0">
            <a:latin typeface="Times New Roman" pitchFamily="18" charset="0"/>
            <a:cs typeface="Times New Roman" pitchFamily="18" charset="0"/>
          </a:endParaRPr>
        </a:p>
      </dsp:txBody>
      <dsp:txXfrm>
        <a:off x="432199" y="2378496"/>
        <a:ext cx="6050798" cy="206640"/>
      </dsp:txXfrm>
    </dsp:sp>
    <dsp:sp modelId="{DB54D96E-FB51-4E8A-B29D-E9E6F39A21A2}">
      <dsp:nvSpPr>
        <dsp:cNvPr id="0" name=""/>
        <dsp:cNvSpPr/>
      </dsp:nvSpPr>
      <dsp:spPr>
        <a:xfrm>
          <a:off x="0" y="3372636"/>
          <a:ext cx="8643998" cy="6174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70870" tIns="145796" rIns="670870" bIns="71120" numCol="1" spcCol="1270" anchor="t" anchorCtr="0">
          <a:noAutofit/>
        </a:bodyPr>
        <a:lstStyle/>
        <a:p>
          <a:pPr marL="57150" lvl="1" indent="-57150" algn="l" defTabSz="444500">
            <a:lnSpc>
              <a:spcPct val="90000"/>
            </a:lnSpc>
            <a:spcBef>
              <a:spcPct val="0"/>
            </a:spcBef>
            <a:spcAft>
              <a:spcPct val="15000"/>
            </a:spcAft>
            <a:buChar char="••"/>
          </a:pPr>
          <a:r>
            <a:rPr lang="ru-RU" sz="1000" i="1" kern="1200" dirty="0" smtClean="0">
              <a:latin typeface="Times New Roman" pitchFamily="18" charset="0"/>
              <a:cs typeface="Times New Roman" pitchFamily="18" charset="0"/>
            </a:rPr>
            <a:t>Пятый раздел</a:t>
          </a:r>
          <a:r>
            <a:rPr lang="ru-RU" sz="1000" kern="1200" dirty="0" smtClean="0">
              <a:latin typeface="Times New Roman" pitchFamily="18" charset="0"/>
              <a:cs typeface="Times New Roman" pitchFamily="18" charset="0"/>
            </a:rPr>
            <a:t> проекта состоит из плана мероприятий и ожидаемых результатов. Составляется план-график выполнения запланированных мероприятий с указанием следующей информации: что и когда будет происходить, что в результате будет получено (с указанием количественных и качественных показателей) и на кого направлены результаты этой деятельности</a:t>
          </a:r>
          <a:endParaRPr lang="ru-RU" sz="1000" kern="1200" dirty="0">
            <a:latin typeface="Times New Roman" pitchFamily="18" charset="0"/>
            <a:cs typeface="Times New Roman" pitchFamily="18" charset="0"/>
          </a:endParaRPr>
        </a:p>
      </dsp:txBody>
      <dsp:txXfrm>
        <a:off x="0" y="3372636"/>
        <a:ext cx="8643998" cy="617400"/>
      </dsp:txXfrm>
    </dsp:sp>
    <dsp:sp modelId="{39F63BB5-72D2-4E87-9A9C-87308C0B73A1}">
      <dsp:nvSpPr>
        <dsp:cNvPr id="0" name=""/>
        <dsp:cNvSpPr/>
      </dsp:nvSpPr>
      <dsp:spPr>
        <a:xfrm>
          <a:off x="432199" y="3269316"/>
          <a:ext cx="6050798" cy="2066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06" tIns="0" rIns="228706" bIns="0" numCol="1" spcCol="1270" anchor="ctr" anchorCtr="0">
          <a:noAutofit/>
        </a:bodyPr>
        <a:lstStyle/>
        <a:p>
          <a:pPr lvl="0" algn="l" defTabSz="444500">
            <a:lnSpc>
              <a:spcPct val="90000"/>
            </a:lnSpc>
            <a:spcBef>
              <a:spcPct val="0"/>
            </a:spcBef>
            <a:spcAft>
              <a:spcPct val="35000"/>
            </a:spcAft>
          </a:pPr>
          <a:r>
            <a:rPr lang="ru-RU" sz="1000" b="1" kern="1200" dirty="0" smtClean="0">
              <a:latin typeface="Times New Roman" pitchFamily="18" charset="0"/>
              <a:cs typeface="Times New Roman" pitchFamily="18" charset="0"/>
            </a:rPr>
            <a:t>5. МЕРОПРИЯТИЯ И РЕЗУЛЬТАТЫ</a:t>
          </a:r>
          <a:endParaRPr lang="ru-RU" sz="1000" b="1" kern="1200" dirty="0">
            <a:latin typeface="Times New Roman" pitchFamily="18" charset="0"/>
            <a:cs typeface="Times New Roman" pitchFamily="18" charset="0"/>
          </a:endParaRPr>
        </a:p>
      </dsp:txBody>
      <dsp:txXfrm>
        <a:off x="432199" y="3269316"/>
        <a:ext cx="6050798" cy="206640"/>
      </dsp:txXfrm>
    </dsp:sp>
    <dsp:sp modelId="{62A68D76-BF57-4267-9AED-D94EFCF1F2EA}">
      <dsp:nvSpPr>
        <dsp:cNvPr id="0" name=""/>
        <dsp:cNvSpPr/>
      </dsp:nvSpPr>
      <dsp:spPr>
        <a:xfrm>
          <a:off x="0" y="4131156"/>
          <a:ext cx="8643998" cy="8820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70870" tIns="145796" rIns="670870" bIns="71120" numCol="1" spcCol="1270" anchor="t" anchorCtr="0">
          <a:noAutofit/>
        </a:bodyPr>
        <a:lstStyle/>
        <a:p>
          <a:pPr marL="57150" lvl="1" indent="-57150" algn="l" defTabSz="444500">
            <a:lnSpc>
              <a:spcPct val="90000"/>
            </a:lnSpc>
            <a:spcBef>
              <a:spcPct val="0"/>
            </a:spcBef>
            <a:spcAft>
              <a:spcPct val="15000"/>
            </a:spcAft>
            <a:buChar char="••"/>
          </a:pPr>
          <a:r>
            <a:rPr lang="ru-RU" sz="1000" i="1" kern="1200" dirty="0" smtClean="0">
              <a:latin typeface="Times New Roman" pitchFamily="18" charset="0"/>
              <a:cs typeface="Times New Roman" pitchFamily="18" charset="0"/>
            </a:rPr>
            <a:t>Шестым разделом</a:t>
          </a:r>
          <a:r>
            <a:rPr lang="ru-RU" sz="1000" kern="1200" dirty="0" smtClean="0">
              <a:latin typeface="Times New Roman" pitchFamily="18" charset="0"/>
              <a:cs typeface="Times New Roman" pitchFamily="18" charset="0"/>
            </a:rPr>
            <a:t> становится оценка результатов. Автор проекта оценивает эффективность проекта для благополучателей, возможность достижения цели проекта. Необходимо осуществить рефлексию разнообразия деятельности, ее содержания, методического оснащения; качество предметного результата образовательного взаимодействия, отношение автора проекта, общий стиль педагогического взаимодействия, осмысленность идеи, методическую и технологическая подготовленность к реализации проекта, уровень информационной культуры.</a:t>
          </a:r>
          <a:endParaRPr lang="ru-RU" sz="1000" kern="1200" dirty="0">
            <a:latin typeface="Times New Roman" pitchFamily="18" charset="0"/>
            <a:cs typeface="Times New Roman" pitchFamily="18" charset="0"/>
          </a:endParaRPr>
        </a:p>
      </dsp:txBody>
      <dsp:txXfrm>
        <a:off x="0" y="4131156"/>
        <a:ext cx="8643998" cy="882000"/>
      </dsp:txXfrm>
    </dsp:sp>
    <dsp:sp modelId="{DF008E99-9A52-4D77-93FA-136770096ECF}">
      <dsp:nvSpPr>
        <dsp:cNvPr id="0" name=""/>
        <dsp:cNvSpPr/>
      </dsp:nvSpPr>
      <dsp:spPr>
        <a:xfrm>
          <a:off x="432199" y="4027836"/>
          <a:ext cx="6050798" cy="2066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06" tIns="0" rIns="228706" bIns="0" numCol="1" spcCol="1270" anchor="ctr" anchorCtr="0">
          <a:noAutofit/>
        </a:bodyPr>
        <a:lstStyle/>
        <a:p>
          <a:pPr lvl="0" algn="l" defTabSz="444500">
            <a:lnSpc>
              <a:spcPct val="90000"/>
            </a:lnSpc>
            <a:spcBef>
              <a:spcPct val="0"/>
            </a:spcBef>
            <a:spcAft>
              <a:spcPct val="35000"/>
            </a:spcAft>
          </a:pPr>
          <a:r>
            <a:rPr lang="ru-RU" sz="1000" b="1" kern="1200" dirty="0" smtClean="0">
              <a:latin typeface="Times New Roman" pitchFamily="18" charset="0"/>
              <a:cs typeface="Times New Roman" pitchFamily="18" charset="0"/>
            </a:rPr>
            <a:t> 6. ОЦЕНКА РЕЗУЛЬТАТОВ</a:t>
          </a:r>
          <a:endParaRPr lang="ru-RU" sz="1000" b="1" kern="1200" dirty="0">
            <a:latin typeface="Times New Roman" pitchFamily="18" charset="0"/>
            <a:cs typeface="Times New Roman" pitchFamily="18" charset="0"/>
          </a:endParaRPr>
        </a:p>
      </dsp:txBody>
      <dsp:txXfrm>
        <a:off x="432199" y="4027836"/>
        <a:ext cx="6050798" cy="206640"/>
      </dsp:txXfrm>
    </dsp:sp>
    <dsp:sp modelId="{642F6B4E-5DFC-45C1-B3CB-20767E5F45E5}">
      <dsp:nvSpPr>
        <dsp:cNvPr id="0" name=""/>
        <dsp:cNvSpPr/>
      </dsp:nvSpPr>
      <dsp:spPr>
        <a:xfrm>
          <a:off x="0" y="5154276"/>
          <a:ext cx="8643998" cy="485099"/>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70870" tIns="145796" rIns="670870" bIns="71120" numCol="1" spcCol="1270" anchor="t" anchorCtr="0">
          <a:noAutofit/>
        </a:bodyPr>
        <a:lstStyle/>
        <a:p>
          <a:pPr marL="57150" lvl="1" indent="-57150" algn="l" defTabSz="444500">
            <a:lnSpc>
              <a:spcPct val="90000"/>
            </a:lnSpc>
            <a:spcBef>
              <a:spcPct val="0"/>
            </a:spcBef>
            <a:spcAft>
              <a:spcPct val="15000"/>
            </a:spcAft>
            <a:buChar char="••"/>
          </a:pPr>
          <a:r>
            <a:rPr lang="ru-RU" sz="1000" i="1" kern="1200" dirty="0" smtClean="0">
              <a:latin typeface="Times New Roman" pitchFamily="18" charset="0"/>
              <a:cs typeface="Times New Roman" pitchFamily="18" charset="0"/>
            </a:rPr>
            <a:t>Седьмой</a:t>
          </a:r>
          <a:r>
            <a:rPr lang="ru-RU" sz="1000" kern="1200" dirty="0" smtClean="0">
              <a:latin typeface="Times New Roman" pitchFamily="18" charset="0"/>
              <a:cs typeface="Times New Roman" pitchFamily="18" charset="0"/>
            </a:rPr>
            <a:t> пункт алгоритма - дальнейшее развитие проекта. Указывается, каким образом предполагается сохранить и расширить достижения данного проекта (предусматривается ли продолжение работ по проекту по окончании срока действия проекта).</a:t>
          </a:r>
          <a:endParaRPr lang="ru-RU" sz="1000" kern="1200" dirty="0">
            <a:latin typeface="Times New Roman" pitchFamily="18" charset="0"/>
            <a:cs typeface="Times New Roman" pitchFamily="18" charset="0"/>
          </a:endParaRPr>
        </a:p>
      </dsp:txBody>
      <dsp:txXfrm>
        <a:off x="0" y="5154276"/>
        <a:ext cx="8643998" cy="485099"/>
      </dsp:txXfrm>
    </dsp:sp>
    <dsp:sp modelId="{C6CAB671-1E14-416E-A62F-F1AAF7875536}">
      <dsp:nvSpPr>
        <dsp:cNvPr id="0" name=""/>
        <dsp:cNvSpPr/>
      </dsp:nvSpPr>
      <dsp:spPr>
        <a:xfrm>
          <a:off x="432199" y="5050956"/>
          <a:ext cx="6050798" cy="2066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06" tIns="0" rIns="228706" bIns="0" numCol="1" spcCol="1270" anchor="ctr" anchorCtr="0">
          <a:noAutofit/>
        </a:bodyPr>
        <a:lstStyle/>
        <a:p>
          <a:pPr lvl="0" algn="l" defTabSz="444500">
            <a:lnSpc>
              <a:spcPct val="90000"/>
            </a:lnSpc>
            <a:spcBef>
              <a:spcPct val="0"/>
            </a:spcBef>
            <a:spcAft>
              <a:spcPct val="35000"/>
            </a:spcAft>
          </a:pPr>
          <a:r>
            <a:rPr lang="ru-RU" sz="1000" b="1" kern="1200" dirty="0" smtClean="0">
              <a:latin typeface="Times New Roman" pitchFamily="18" charset="0"/>
              <a:cs typeface="Times New Roman" pitchFamily="18" charset="0"/>
            </a:rPr>
            <a:t>7. ДАЛЬНЕЙШЕЕ РАЗВИТИЕ</a:t>
          </a:r>
          <a:endParaRPr lang="ru-RU" sz="1000" b="1" kern="1200" dirty="0">
            <a:latin typeface="Times New Roman" pitchFamily="18" charset="0"/>
            <a:cs typeface="Times New Roman" pitchFamily="18" charset="0"/>
          </a:endParaRPr>
        </a:p>
      </dsp:txBody>
      <dsp:txXfrm>
        <a:off x="432199" y="5050956"/>
        <a:ext cx="6050798" cy="206640"/>
      </dsp:txXfrm>
    </dsp:sp>
    <dsp:sp modelId="{D71DB95A-5A11-41E8-8670-EAE147A2323B}">
      <dsp:nvSpPr>
        <dsp:cNvPr id="0" name=""/>
        <dsp:cNvSpPr/>
      </dsp:nvSpPr>
      <dsp:spPr>
        <a:xfrm>
          <a:off x="0" y="5780496"/>
          <a:ext cx="8643998" cy="617400"/>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70870" tIns="145796" rIns="670870" bIns="71120" numCol="1" spcCol="1270" anchor="t" anchorCtr="0">
          <a:noAutofit/>
        </a:bodyPr>
        <a:lstStyle/>
        <a:p>
          <a:pPr marL="57150" lvl="1" indent="-57150" algn="l" defTabSz="444500">
            <a:lnSpc>
              <a:spcPct val="90000"/>
            </a:lnSpc>
            <a:spcBef>
              <a:spcPct val="0"/>
            </a:spcBef>
            <a:spcAft>
              <a:spcPct val="15000"/>
            </a:spcAft>
            <a:buChar char="••"/>
          </a:pPr>
          <a:r>
            <a:rPr lang="ru-RU" sz="1000" i="1" kern="1200" dirty="0" smtClean="0">
              <a:latin typeface="Times New Roman" pitchFamily="18" charset="0"/>
              <a:cs typeface="Times New Roman" pitchFamily="18" charset="0"/>
            </a:rPr>
            <a:t>Восьмой пункт</a:t>
          </a:r>
          <a:r>
            <a:rPr lang="ru-RU" sz="1000" kern="1200" dirty="0" smtClean="0">
              <a:latin typeface="Times New Roman" pitchFamily="18" charset="0"/>
              <a:cs typeface="Times New Roman" pitchFamily="18" charset="0"/>
            </a:rPr>
            <a:t> алгоритма – бюджет проекта. Рассчитывается полную стоимость проекта, имеющиеся в ресурсной организации (включая добровольный труд и натуральный вклад) и необходимые средства. Бюджет должен быть составлен подробно и содержать расчет всех необходимых по проекту затрат.</a:t>
          </a:r>
          <a:endParaRPr lang="ru-RU" sz="1000" kern="1200" dirty="0">
            <a:latin typeface="Times New Roman" pitchFamily="18" charset="0"/>
            <a:cs typeface="Times New Roman" pitchFamily="18" charset="0"/>
          </a:endParaRPr>
        </a:p>
      </dsp:txBody>
      <dsp:txXfrm>
        <a:off x="0" y="5780496"/>
        <a:ext cx="8643998" cy="617400"/>
      </dsp:txXfrm>
    </dsp:sp>
    <dsp:sp modelId="{95A1239E-8400-4E83-A704-49BF27B3F5DE}">
      <dsp:nvSpPr>
        <dsp:cNvPr id="0" name=""/>
        <dsp:cNvSpPr/>
      </dsp:nvSpPr>
      <dsp:spPr>
        <a:xfrm>
          <a:off x="432199" y="5677176"/>
          <a:ext cx="6050798" cy="2066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06" tIns="0" rIns="228706" bIns="0" numCol="1" spcCol="1270" anchor="ctr" anchorCtr="0">
          <a:noAutofit/>
        </a:bodyPr>
        <a:lstStyle/>
        <a:p>
          <a:pPr lvl="0" algn="l" defTabSz="444500">
            <a:lnSpc>
              <a:spcPct val="90000"/>
            </a:lnSpc>
            <a:spcBef>
              <a:spcPct val="0"/>
            </a:spcBef>
            <a:spcAft>
              <a:spcPct val="35000"/>
            </a:spcAft>
          </a:pPr>
          <a:r>
            <a:rPr lang="ru-RU" sz="1000" b="1" kern="1200" dirty="0" smtClean="0">
              <a:latin typeface="Times New Roman" pitchFamily="18" charset="0"/>
              <a:cs typeface="Times New Roman" pitchFamily="18" charset="0"/>
            </a:rPr>
            <a:t> 8. БЮДЖЕТ</a:t>
          </a:r>
          <a:endParaRPr lang="ru-RU" sz="1000" b="1" kern="1200" dirty="0">
            <a:latin typeface="Times New Roman" pitchFamily="18" charset="0"/>
            <a:cs typeface="Times New Roman" pitchFamily="18" charset="0"/>
          </a:endParaRPr>
        </a:p>
      </dsp:txBody>
      <dsp:txXfrm>
        <a:off x="432199" y="5677176"/>
        <a:ext cx="6050798" cy="2066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3AFDDC-FA81-4B80-9B97-8EA21A1AA013}" type="datetimeFigureOut">
              <a:rPr lang="ru-RU" smtClean="0"/>
              <a:pPr/>
              <a:t>25.08.2015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FFBC13-F30D-4DCC-B64B-84EF4BA2618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FDDC-FA81-4B80-9B97-8EA21A1AA013}" type="datetimeFigureOut">
              <a:rPr lang="ru-RU" smtClean="0"/>
              <a:pPr/>
              <a:t>25.08.2015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FBC13-F30D-4DCC-B64B-84EF4BA2618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Рисунок 7"/>
          <p:cNvGraphicFramePr/>
          <p:nvPr/>
        </p:nvGraphicFramePr>
        <p:xfrm>
          <a:off x="214282" y="357166"/>
          <a:ext cx="8643998"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714348" y="0"/>
            <a:ext cx="7286676" cy="369332"/>
          </a:xfrm>
          <a:prstGeom prst="rect">
            <a:avLst/>
          </a:prstGeom>
        </p:spPr>
        <p:txBody>
          <a:bodyPr wrap="square">
            <a:spAutoFit/>
          </a:bodyPr>
          <a:lstStyle/>
          <a:p>
            <a:pPr algn="ctr"/>
            <a:r>
              <a:rPr lang="ru-RU" b="1" dirty="0" smtClean="0">
                <a:latin typeface="Times New Roman" pitchFamily="18" charset="0"/>
                <a:cs typeface="Times New Roman" pitchFamily="18" charset="0"/>
              </a:rPr>
              <a:t>ТЕХНОЛОГИЧЕСКАЯ КАРТА ПРОЕКТА глазами учителя</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423</Words>
  <Application>Microsoft Office PowerPoint</Application>
  <PresentationFormat>Экран (4:3)</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Слайд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Asus</dc:creator>
  <cp:lastModifiedBy>Asus</cp:lastModifiedBy>
  <cp:revision>1</cp:revision>
  <dcterms:created xsi:type="dcterms:W3CDTF">2014-03-23T10:18:17Z</dcterms:created>
  <dcterms:modified xsi:type="dcterms:W3CDTF">2015-08-25T07:24:40Z</dcterms:modified>
</cp:coreProperties>
</file>