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F985E-65CC-4950-A258-B43AD21841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AAE27-1A43-456C-9506-F9A3AB9CB14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Методическая копилка</a:t>
          </a:r>
          <a:endParaRPr lang="ru-RU" sz="2400" dirty="0"/>
        </a:p>
      </dgm:t>
    </dgm:pt>
    <dgm:pt modelId="{19DFE629-42F4-4AA8-98A8-7EF38F13D420}" type="parTrans" cxnId="{885F7134-5B99-4D5E-81B2-74996CEF80B3}">
      <dgm:prSet/>
      <dgm:spPr/>
      <dgm:t>
        <a:bodyPr/>
        <a:lstStyle/>
        <a:p>
          <a:endParaRPr lang="ru-RU"/>
        </a:p>
      </dgm:t>
    </dgm:pt>
    <dgm:pt modelId="{DD131DAB-8241-4613-B165-89A961790F5D}" type="sibTrans" cxnId="{885F7134-5B99-4D5E-81B2-74996CEF80B3}">
      <dgm:prSet/>
      <dgm:spPr/>
      <dgm:t>
        <a:bodyPr/>
        <a:lstStyle/>
        <a:p>
          <a:endParaRPr lang="ru-RU"/>
        </a:p>
      </dgm:t>
    </dgm:pt>
    <dgm:pt modelId="{7426613B-B319-4A64-8BB2-46271D64389D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/>
            <a:t>Нормативная документация</a:t>
          </a:r>
          <a:endParaRPr lang="ru-RU" sz="2400" dirty="0"/>
        </a:p>
      </dgm:t>
    </dgm:pt>
    <dgm:pt modelId="{07437A56-47A1-4150-B21E-03DDE6809406}" type="parTrans" cxnId="{58E2F1AE-8CCB-45D7-B990-95D66C041D8A}">
      <dgm:prSet/>
      <dgm:spPr/>
      <dgm:t>
        <a:bodyPr/>
        <a:lstStyle/>
        <a:p>
          <a:endParaRPr lang="ru-RU"/>
        </a:p>
      </dgm:t>
    </dgm:pt>
    <dgm:pt modelId="{904D7BE9-416C-4EBA-B966-C00504E6C70D}" type="sibTrans" cxnId="{58E2F1AE-8CCB-45D7-B990-95D66C041D8A}">
      <dgm:prSet/>
      <dgm:spPr/>
      <dgm:t>
        <a:bodyPr/>
        <a:lstStyle/>
        <a:p>
          <a:endParaRPr lang="ru-RU"/>
        </a:p>
      </dgm:t>
    </dgm:pt>
    <dgm:pt modelId="{F288A80E-16F3-4725-8A2A-2DB4E9ECD433}">
      <dgm:prSet phldrT="[Текст]" custT="1"/>
      <dgm:spPr/>
      <dgm:t>
        <a:bodyPr/>
        <a:lstStyle/>
        <a:p>
          <a:r>
            <a:rPr lang="ru-RU" sz="2400" dirty="0" smtClean="0"/>
            <a:t>Полезные ссылки</a:t>
          </a:r>
          <a:endParaRPr lang="ru-RU" sz="2400" dirty="0"/>
        </a:p>
      </dgm:t>
    </dgm:pt>
    <dgm:pt modelId="{91823654-AF89-4F8E-94D9-50B264F32AA5}" type="parTrans" cxnId="{3EB36E50-566F-44B3-9583-B01B8B10D44A}">
      <dgm:prSet/>
      <dgm:spPr/>
      <dgm:t>
        <a:bodyPr/>
        <a:lstStyle/>
        <a:p>
          <a:endParaRPr lang="ru-RU"/>
        </a:p>
      </dgm:t>
    </dgm:pt>
    <dgm:pt modelId="{B7C0103E-985B-4760-B120-8E19E458079B}" type="sibTrans" cxnId="{3EB36E50-566F-44B3-9583-B01B8B10D44A}">
      <dgm:prSet/>
      <dgm:spPr/>
      <dgm:t>
        <a:bodyPr/>
        <a:lstStyle/>
        <a:p>
          <a:endParaRPr lang="ru-RU"/>
        </a:p>
      </dgm:t>
    </dgm:pt>
    <dgm:pt modelId="{288D8E15-C0B1-4F22-8E29-85B8DA56C819}">
      <dgm:prSet phldrT="[Текст]" custT="1"/>
      <dgm:spPr/>
      <dgm:t>
        <a:bodyPr/>
        <a:lstStyle/>
        <a:p>
          <a:r>
            <a:rPr lang="ru-RU" sz="2400" dirty="0" smtClean="0"/>
            <a:t>Коллекция ЦОР</a:t>
          </a:r>
          <a:endParaRPr lang="ru-RU" sz="2400" dirty="0"/>
        </a:p>
      </dgm:t>
    </dgm:pt>
    <dgm:pt modelId="{66940A47-B9A3-4BEF-B9A6-B2ACD8FA266E}" type="parTrans" cxnId="{EA32A68A-278E-4E98-9AD8-F594B7CF482E}">
      <dgm:prSet/>
      <dgm:spPr/>
      <dgm:t>
        <a:bodyPr/>
        <a:lstStyle/>
        <a:p>
          <a:endParaRPr lang="ru-RU"/>
        </a:p>
      </dgm:t>
    </dgm:pt>
    <dgm:pt modelId="{2A78D404-25A7-486D-B814-F3D9C47D86CB}" type="sibTrans" cxnId="{EA32A68A-278E-4E98-9AD8-F594B7CF482E}">
      <dgm:prSet/>
      <dgm:spPr/>
      <dgm:t>
        <a:bodyPr/>
        <a:lstStyle/>
        <a:p>
          <a:endParaRPr lang="ru-RU"/>
        </a:p>
      </dgm:t>
    </dgm:pt>
    <dgm:pt modelId="{E8F1394A-5A84-427F-9D6C-8D9E30A643C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/>
            <a:t>Календарь</a:t>
          </a:r>
          <a:endParaRPr lang="ru-RU" sz="2400" dirty="0"/>
        </a:p>
      </dgm:t>
    </dgm:pt>
    <dgm:pt modelId="{20993AC0-E8F0-4956-97F4-A3148593B7AD}" type="parTrans" cxnId="{441422C2-7FAE-4AD4-9744-7D6829267B56}">
      <dgm:prSet/>
      <dgm:spPr/>
      <dgm:t>
        <a:bodyPr/>
        <a:lstStyle/>
        <a:p>
          <a:endParaRPr lang="ru-RU"/>
        </a:p>
      </dgm:t>
    </dgm:pt>
    <dgm:pt modelId="{2AED3C0C-58D4-42BF-B521-11F83CBD0A07}" type="sibTrans" cxnId="{441422C2-7FAE-4AD4-9744-7D6829267B56}">
      <dgm:prSet/>
      <dgm:spPr/>
      <dgm:t>
        <a:bodyPr/>
        <a:lstStyle/>
        <a:p>
          <a:endParaRPr lang="ru-RU"/>
        </a:p>
      </dgm:t>
    </dgm:pt>
    <dgm:pt modelId="{D3914CFE-5CB3-4C93-A479-F78F4C4910BA}">
      <dgm:prSet phldrT="[Текст]" custT="1"/>
      <dgm:spPr/>
      <dgm:t>
        <a:bodyPr/>
        <a:lstStyle/>
        <a:p>
          <a:r>
            <a:rPr lang="ru-RU" sz="2400" dirty="0" smtClean="0"/>
            <a:t>Лаборатория</a:t>
          </a:r>
          <a:endParaRPr lang="ru-RU" sz="2400" dirty="0"/>
        </a:p>
      </dgm:t>
    </dgm:pt>
    <dgm:pt modelId="{0FF072A9-FC60-42CC-B7F3-91629CEF19B6}" type="parTrans" cxnId="{1D597A31-DAD8-4FC6-A08F-BF4E43C848C6}">
      <dgm:prSet/>
      <dgm:spPr/>
      <dgm:t>
        <a:bodyPr/>
        <a:lstStyle/>
        <a:p>
          <a:endParaRPr lang="ru-RU"/>
        </a:p>
      </dgm:t>
    </dgm:pt>
    <dgm:pt modelId="{68D8770F-3747-4C0C-90B6-E2CA46D42DCB}" type="sibTrans" cxnId="{1D597A31-DAD8-4FC6-A08F-BF4E43C848C6}">
      <dgm:prSet/>
      <dgm:spPr/>
      <dgm:t>
        <a:bodyPr/>
        <a:lstStyle/>
        <a:p>
          <a:endParaRPr lang="ru-RU"/>
        </a:p>
      </dgm:t>
    </dgm:pt>
    <dgm:pt modelId="{E2BDE07A-E89B-450B-AECE-8FFAEAAB8704}" type="pres">
      <dgm:prSet presAssocID="{50DF985E-65CC-4950-A258-B43AD21841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F2AA57-E7C6-4FB9-B374-4A9232998D12}" type="pres">
      <dgm:prSet presAssocID="{CD6AAE27-1A43-456C-9506-F9A3AB9CB147}" presName="vertOne" presStyleCnt="0"/>
      <dgm:spPr/>
    </dgm:pt>
    <dgm:pt modelId="{29994F92-3C54-47E1-8FED-53848F651B20}" type="pres">
      <dgm:prSet presAssocID="{CD6AAE27-1A43-456C-9506-F9A3AB9CB147}" presName="txOne" presStyleLbl="node0" presStyleIdx="0" presStyleCnt="1" custLinFactNeighborX="-239" custLinFactNeighborY="79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E632FA-40A6-48E0-8D80-02B6C85055CF}" type="pres">
      <dgm:prSet presAssocID="{CD6AAE27-1A43-456C-9506-F9A3AB9CB147}" presName="parTransOne" presStyleCnt="0"/>
      <dgm:spPr/>
    </dgm:pt>
    <dgm:pt modelId="{31AD09D9-1BF3-4B08-BEFA-D9D4C53753AE}" type="pres">
      <dgm:prSet presAssocID="{CD6AAE27-1A43-456C-9506-F9A3AB9CB147}" presName="horzOne" presStyleCnt="0"/>
      <dgm:spPr/>
    </dgm:pt>
    <dgm:pt modelId="{81B400D4-B686-4889-A397-23374A1DDB50}" type="pres">
      <dgm:prSet presAssocID="{7426613B-B319-4A64-8BB2-46271D64389D}" presName="vertTwo" presStyleCnt="0"/>
      <dgm:spPr/>
    </dgm:pt>
    <dgm:pt modelId="{9F69783D-DE9B-4FDE-909F-FFF5BA0C1D74}" type="pres">
      <dgm:prSet presAssocID="{7426613B-B319-4A64-8BB2-46271D64389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F05DC2-D0DA-4DEF-8DC0-963A39437C1C}" type="pres">
      <dgm:prSet presAssocID="{7426613B-B319-4A64-8BB2-46271D64389D}" presName="parTransTwo" presStyleCnt="0"/>
      <dgm:spPr/>
    </dgm:pt>
    <dgm:pt modelId="{07DBE192-C510-486B-833F-9672F91FDA51}" type="pres">
      <dgm:prSet presAssocID="{7426613B-B319-4A64-8BB2-46271D64389D}" presName="horzTwo" presStyleCnt="0"/>
      <dgm:spPr/>
    </dgm:pt>
    <dgm:pt modelId="{826B6F91-4808-4ECC-B994-33FAA36CB5B6}" type="pres">
      <dgm:prSet presAssocID="{F288A80E-16F3-4725-8A2A-2DB4E9ECD433}" presName="vertThree" presStyleCnt="0"/>
      <dgm:spPr/>
    </dgm:pt>
    <dgm:pt modelId="{C8A20B83-601D-4FD8-84DF-9ED55286B549}" type="pres">
      <dgm:prSet presAssocID="{F288A80E-16F3-4725-8A2A-2DB4E9ECD43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4A58EC-5CB5-44BB-8C44-FF33CFF8FD8C}" type="pres">
      <dgm:prSet presAssocID="{F288A80E-16F3-4725-8A2A-2DB4E9ECD433}" presName="horzThree" presStyleCnt="0"/>
      <dgm:spPr/>
    </dgm:pt>
    <dgm:pt modelId="{51242423-AF45-4C58-9E63-F80E2E383B11}" type="pres">
      <dgm:prSet presAssocID="{B7C0103E-985B-4760-B120-8E19E458079B}" presName="sibSpaceThree" presStyleCnt="0"/>
      <dgm:spPr/>
    </dgm:pt>
    <dgm:pt modelId="{EF7B7751-7660-4BF3-B978-0715612FE8F0}" type="pres">
      <dgm:prSet presAssocID="{288D8E15-C0B1-4F22-8E29-85B8DA56C819}" presName="vertThree" presStyleCnt="0"/>
      <dgm:spPr/>
    </dgm:pt>
    <dgm:pt modelId="{D8DD512B-E573-46EC-B49D-6B70BEEBBACB}" type="pres">
      <dgm:prSet presAssocID="{288D8E15-C0B1-4F22-8E29-85B8DA56C81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59CB1B-589B-4DAC-8749-321B837F1F2A}" type="pres">
      <dgm:prSet presAssocID="{288D8E15-C0B1-4F22-8E29-85B8DA56C819}" presName="horzThree" presStyleCnt="0"/>
      <dgm:spPr/>
    </dgm:pt>
    <dgm:pt modelId="{51D3EA65-6FCB-4D15-BF1D-90D5AA1B8559}" type="pres">
      <dgm:prSet presAssocID="{904D7BE9-416C-4EBA-B966-C00504E6C70D}" presName="sibSpaceTwo" presStyleCnt="0"/>
      <dgm:spPr/>
    </dgm:pt>
    <dgm:pt modelId="{4222F9BD-F49C-4EAD-BF2B-C406E13EF7F4}" type="pres">
      <dgm:prSet presAssocID="{E8F1394A-5A84-427F-9D6C-8D9E30A643C1}" presName="vertTwo" presStyleCnt="0"/>
      <dgm:spPr/>
    </dgm:pt>
    <dgm:pt modelId="{11DF8C25-5B01-45E0-B798-0077032F585B}" type="pres">
      <dgm:prSet presAssocID="{E8F1394A-5A84-427F-9D6C-8D9E30A643C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A4FC2-090A-4D33-A5F6-708D6A1E0A17}" type="pres">
      <dgm:prSet presAssocID="{E8F1394A-5A84-427F-9D6C-8D9E30A643C1}" presName="parTransTwo" presStyleCnt="0"/>
      <dgm:spPr/>
    </dgm:pt>
    <dgm:pt modelId="{2B7A7A71-6D38-46B4-BA11-86E96B2AD0A9}" type="pres">
      <dgm:prSet presAssocID="{E8F1394A-5A84-427F-9D6C-8D9E30A643C1}" presName="horzTwo" presStyleCnt="0"/>
      <dgm:spPr/>
    </dgm:pt>
    <dgm:pt modelId="{A4D40A66-39AA-4A48-A47C-7DC7014109B2}" type="pres">
      <dgm:prSet presAssocID="{D3914CFE-5CB3-4C93-A479-F78F4C4910BA}" presName="vertThree" presStyleCnt="0"/>
      <dgm:spPr/>
    </dgm:pt>
    <dgm:pt modelId="{950638F3-D155-46BB-9179-869B71D293C2}" type="pres">
      <dgm:prSet presAssocID="{D3914CFE-5CB3-4C93-A479-F78F4C4910B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107648-BD11-4FC0-A0BF-EF517A00AA47}" type="pres">
      <dgm:prSet presAssocID="{D3914CFE-5CB3-4C93-A479-F78F4C4910BA}" presName="horzThree" presStyleCnt="0"/>
      <dgm:spPr/>
    </dgm:pt>
  </dgm:ptLst>
  <dgm:cxnLst>
    <dgm:cxn modelId="{41AC5403-873C-493C-8F8A-5F3D8AFD955D}" type="presOf" srcId="{7426613B-B319-4A64-8BB2-46271D64389D}" destId="{9F69783D-DE9B-4FDE-909F-FFF5BA0C1D74}" srcOrd="0" destOrd="0" presId="urn:microsoft.com/office/officeart/2005/8/layout/hierarchy4"/>
    <dgm:cxn modelId="{441422C2-7FAE-4AD4-9744-7D6829267B56}" srcId="{CD6AAE27-1A43-456C-9506-F9A3AB9CB147}" destId="{E8F1394A-5A84-427F-9D6C-8D9E30A643C1}" srcOrd="1" destOrd="0" parTransId="{20993AC0-E8F0-4956-97F4-A3148593B7AD}" sibTransId="{2AED3C0C-58D4-42BF-B521-11F83CBD0A07}"/>
    <dgm:cxn modelId="{1D597A31-DAD8-4FC6-A08F-BF4E43C848C6}" srcId="{E8F1394A-5A84-427F-9D6C-8D9E30A643C1}" destId="{D3914CFE-5CB3-4C93-A479-F78F4C4910BA}" srcOrd="0" destOrd="0" parTransId="{0FF072A9-FC60-42CC-B7F3-91629CEF19B6}" sibTransId="{68D8770F-3747-4C0C-90B6-E2CA46D42DCB}"/>
    <dgm:cxn modelId="{5F465413-536E-410A-B599-4575286F5052}" type="presOf" srcId="{CD6AAE27-1A43-456C-9506-F9A3AB9CB147}" destId="{29994F92-3C54-47E1-8FED-53848F651B20}" srcOrd="0" destOrd="0" presId="urn:microsoft.com/office/officeart/2005/8/layout/hierarchy4"/>
    <dgm:cxn modelId="{ECB31A24-3F6D-4FD4-8647-2F1E2B713FBE}" type="presOf" srcId="{E8F1394A-5A84-427F-9D6C-8D9E30A643C1}" destId="{11DF8C25-5B01-45E0-B798-0077032F585B}" srcOrd="0" destOrd="0" presId="urn:microsoft.com/office/officeart/2005/8/layout/hierarchy4"/>
    <dgm:cxn modelId="{885F7134-5B99-4D5E-81B2-74996CEF80B3}" srcId="{50DF985E-65CC-4950-A258-B43AD21841C5}" destId="{CD6AAE27-1A43-456C-9506-F9A3AB9CB147}" srcOrd="0" destOrd="0" parTransId="{19DFE629-42F4-4AA8-98A8-7EF38F13D420}" sibTransId="{DD131DAB-8241-4613-B165-89A961790F5D}"/>
    <dgm:cxn modelId="{58E2F1AE-8CCB-45D7-B990-95D66C041D8A}" srcId="{CD6AAE27-1A43-456C-9506-F9A3AB9CB147}" destId="{7426613B-B319-4A64-8BB2-46271D64389D}" srcOrd="0" destOrd="0" parTransId="{07437A56-47A1-4150-B21E-03DDE6809406}" sibTransId="{904D7BE9-416C-4EBA-B966-C00504E6C70D}"/>
    <dgm:cxn modelId="{6141029B-A29E-4D76-881A-027C4BC1D8C4}" type="presOf" srcId="{288D8E15-C0B1-4F22-8E29-85B8DA56C819}" destId="{D8DD512B-E573-46EC-B49D-6B70BEEBBACB}" srcOrd="0" destOrd="0" presId="urn:microsoft.com/office/officeart/2005/8/layout/hierarchy4"/>
    <dgm:cxn modelId="{EA32A68A-278E-4E98-9AD8-F594B7CF482E}" srcId="{7426613B-B319-4A64-8BB2-46271D64389D}" destId="{288D8E15-C0B1-4F22-8E29-85B8DA56C819}" srcOrd="1" destOrd="0" parTransId="{66940A47-B9A3-4BEF-B9A6-B2ACD8FA266E}" sibTransId="{2A78D404-25A7-486D-B814-F3D9C47D86CB}"/>
    <dgm:cxn modelId="{65C51FF1-1E3C-4B3C-AEA8-DF986B813DDA}" type="presOf" srcId="{50DF985E-65CC-4950-A258-B43AD21841C5}" destId="{E2BDE07A-E89B-450B-AECE-8FFAEAAB8704}" srcOrd="0" destOrd="0" presId="urn:microsoft.com/office/officeart/2005/8/layout/hierarchy4"/>
    <dgm:cxn modelId="{5D475DD1-44A5-4222-AF64-3FC5813149C0}" type="presOf" srcId="{D3914CFE-5CB3-4C93-A479-F78F4C4910BA}" destId="{950638F3-D155-46BB-9179-869B71D293C2}" srcOrd="0" destOrd="0" presId="urn:microsoft.com/office/officeart/2005/8/layout/hierarchy4"/>
    <dgm:cxn modelId="{3EB36E50-566F-44B3-9583-B01B8B10D44A}" srcId="{7426613B-B319-4A64-8BB2-46271D64389D}" destId="{F288A80E-16F3-4725-8A2A-2DB4E9ECD433}" srcOrd="0" destOrd="0" parTransId="{91823654-AF89-4F8E-94D9-50B264F32AA5}" sibTransId="{B7C0103E-985B-4760-B120-8E19E458079B}"/>
    <dgm:cxn modelId="{4374933D-D566-415B-B2AE-07FD551F3F82}" type="presOf" srcId="{F288A80E-16F3-4725-8A2A-2DB4E9ECD433}" destId="{C8A20B83-601D-4FD8-84DF-9ED55286B549}" srcOrd="0" destOrd="0" presId="urn:microsoft.com/office/officeart/2005/8/layout/hierarchy4"/>
    <dgm:cxn modelId="{C39AA53F-EA3B-4701-9FC1-A465527B9469}" type="presParOf" srcId="{E2BDE07A-E89B-450B-AECE-8FFAEAAB8704}" destId="{9BF2AA57-E7C6-4FB9-B374-4A9232998D12}" srcOrd="0" destOrd="0" presId="urn:microsoft.com/office/officeart/2005/8/layout/hierarchy4"/>
    <dgm:cxn modelId="{C057F682-E3E9-4E2E-8EA2-5F2F8F65DA76}" type="presParOf" srcId="{9BF2AA57-E7C6-4FB9-B374-4A9232998D12}" destId="{29994F92-3C54-47E1-8FED-53848F651B20}" srcOrd="0" destOrd="0" presId="urn:microsoft.com/office/officeart/2005/8/layout/hierarchy4"/>
    <dgm:cxn modelId="{D8441296-5148-4366-8AB8-CE59922B30D4}" type="presParOf" srcId="{9BF2AA57-E7C6-4FB9-B374-4A9232998D12}" destId="{52E632FA-40A6-48E0-8D80-02B6C85055CF}" srcOrd="1" destOrd="0" presId="urn:microsoft.com/office/officeart/2005/8/layout/hierarchy4"/>
    <dgm:cxn modelId="{033AD552-8BF5-4FB9-ACCF-F66E54B1F5EB}" type="presParOf" srcId="{9BF2AA57-E7C6-4FB9-B374-4A9232998D12}" destId="{31AD09D9-1BF3-4B08-BEFA-D9D4C53753AE}" srcOrd="2" destOrd="0" presId="urn:microsoft.com/office/officeart/2005/8/layout/hierarchy4"/>
    <dgm:cxn modelId="{AB9E19E6-4F61-45AA-959C-534A28D6D367}" type="presParOf" srcId="{31AD09D9-1BF3-4B08-BEFA-D9D4C53753AE}" destId="{81B400D4-B686-4889-A397-23374A1DDB50}" srcOrd="0" destOrd="0" presId="urn:microsoft.com/office/officeart/2005/8/layout/hierarchy4"/>
    <dgm:cxn modelId="{088DDDA7-0475-4BC8-9ED0-4BAEB2FC0A09}" type="presParOf" srcId="{81B400D4-B686-4889-A397-23374A1DDB50}" destId="{9F69783D-DE9B-4FDE-909F-FFF5BA0C1D74}" srcOrd="0" destOrd="0" presId="urn:microsoft.com/office/officeart/2005/8/layout/hierarchy4"/>
    <dgm:cxn modelId="{CB65E41E-B602-4EC2-9587-E1B0328D32EB}" type="presParOf" srcId="{81B400D4-B686-4889-A397-23374A1DDB50}" destId="{C5F05DC2-D0DA-4DEF-8DC0-963A39437C1C}" srcOrd="1" destOrd="0" presId="urn:microsoft.com/office/officeart/2005/8/layout/hierarchy4"/>
    <dgm:cxn modelId="{CF534148-0609-4864-BA1E-ADE58DF897D9}" type="presParOf" srcId="{81B400D4-B686-4889-A397-23374A1DDB50}" destId="{07DBE192-C510-486B-833F-9672F91FDA51}" srcOrd="2" destOrd="0" presId="urn:microsoft.com/office/officeart/2005/8/layout/hierarchy4"/>
    <dgm:cxn modelId="{0274A5D7-C7BB-45E4-9FFD-AD0F5F9F7A6B}" type="presParOf" srcId="{07DBE192-C510-486B-833F-9672F91FDA51}" destId="{826B6F91-4808-4ECC-B994-33FAA36CB5B6}" srcOrd="0" destOrd="0" presId="urn:microsoft.com/office/officeart/2005/8/layout/hierarchy4"/>
    <dgm:cxn modelId="{DAA66CBD-E860-41EC-A180-D86689DAD28A}" type="presParOf" srcId="{826B6F91-4808-4ECC-B994-33FAA36CB5B6}" destId="{C8A20B83-601D-4FD8-84DF-9ED55286B549}" srcOrd="0" destOrd="0" presId="urn:microsoft.com/office/officeart/2005/8/layout/hierarchy4"/>
    <dgm:cxn modelId="{E0A65B8C-BFB3-445C-8EE6-D132927BF13E}" type="presParOf" srcId="{826B6F91-4808-4ECC-B994-33FAA36CB5B6}" destId="{4B4A58EC-5CB5-44BB-8C44-FF33CFF8FD8C}" srcOrd="1" destOrd="0" presId="urn:microsoft.com/office/officeart/2005/8/layout/hierarchy4"/>
    <dgm:cxn modelId="{FF0F8AAB-14F5-4BB4-ACF3-3DFA4B5AFEFD}" type="presParOf" srcId="{07DBE192-C510-486B-833F-9672F91FDA51}" destId="{51242423-AF45-4C58-9E63-F80E2E383B11}" srcOrd="1" destOrd="0" presId="urn:microsoft.com/office/officeart/2005/8/layout/hierarchy4"/>
    <dgm:cxn modelId="{D4DB8C04-B69C-464D-97A6-25D91F386155}" type="presParOf" srcId="{07DBE192-C510-486B-833F-9672F91FDA51}" destId="{EF7B7751-7660-4BF3-B978-0715612FE8F0}" srcOrd="2" destOrd="0" presId="urn:microsoft.com/office/officeart/2005/8/layout/hierarchy4"/>
    <dgm:cxn modelId="{3F6AAFDF-D770-4D47-82B8-F7FFEEB8E4A2}" type="presParOf" srcId="{EF7B7751-7660-4BF3-B978-0715612FE8F0}" destId="{D8DD512B-E573-46EC-B49D-6B70BEEBBACB}" srcOrd="0" destOrd="0" presId="urn:microsoft.com/office/officeart/2005/8/layout/hierarchy4"/>
    <dgm:cxn modelId="{B735F089-8D58-4F38-8B1F-F3B44BF98F69}" type="presParOf" srcId="{EF7B7751-7660-4BF3-B978-0715612FE8F0}" destId="{5E59CB1B-589B-4DAC-8749-321B837F1F2A}" srcOrd="1" destOrd="0" presId="urn:microsoft.com/office/officeart/2005/8/layout/hierarchy4"/>
    <dgm:cxn modelId="{ED7E5ED0-D0C3-4697-9E99-6F2186363BE8}" type="presParOf" srcId="{31AD09D9-1BF3-4B08-BEFA-D9D4C53753AE}" destId="{51D3EA65-6FCB-4D15-BF1D-90D5AA1B8559}" srcOrd="1" destOrd="0" presId="urn:microsoft.com/office/officeart/2005/8/layout/hierarchy4"/>
    <dgm:cxn modelId="{C1FC39E2-0A2B-47D9-B22B-CB0CD5D4551C}" type="presParOf" srcId="{31AD09D9-1BF3-4B08-BEFA-D9D4C53753AE}" destId="{4222F9BD-F49C-4EAD-BF2B-C406E13EF7F4}" srcOrd="2" destOrd="0" presId="urn:microsoft.com/office/officeart/2005/8/layout/hierarchy4"/>
    <dgm:cxn modelId="{B82A3691-75BA-458B-A19E-85D6BA1DA4AF}" type="presParOf" srcId="{4222F9BD-F49C-4EAD-BF2B-C406E13EF7F4}" destId="{11DF8C25-5B01-45E0-B798-0077032F585B}" srcOrd="0" destOrd="0" presId="urn:microsoft.com/office/officeart/2005/8/layout/hierarchy4"/>
    <dgm:cxn modelId="{D2525D44-CD1E-42CB-B24A-D9E81407F1D0}" type="presParOf" srcId="{4222F9BD-F49C-4EAD-BF2B-C406E13EF7F4}" destId="{140A4FC2-090A-4D33-A5F6-708D6A1E0A17}" srcOrd="1" destOrd="0" presId="urn:microsoft.com/office/officeart/2005/8/layout/hierarchy4"/>
    <dgm:cxn modelId="{F7730BF9-958D-4E71-92AA-4D535D11487A}" type="presParOf" srcId="{4222F9BD-F49C-4EAD-BF2B-C406E13EF7F4}" destId="{2B7A7A71-6D38-46B4-BA11-86E96B2AD0A9}" srcOrd="2" destOrd="0" presId="urn:microsoft.com/office/officeart/2005/8/layout/hierarchy4"/>
    <dgm:cxn modelId="{E08078F0-6AAC-4F51-93EA-E1A7F92EC11C}" type="presParOf" srcId="{2B7A7A71-6D38-46B4-BA11-86E96B2AD0A9}" destId="{A4D40A66-39AA-4A48-A47C-7DC7014109B2}" srcOrd="0" destOrd="0" presId="urn:microsoft.com/office/officeart/2005/8/layout/hierarchy4"/>
    <dgm:cxn modelId="{F69CC090-F0B5-46B4-B7F8-7D7E6FCA74B7}" type="presParOf" srcId="{A4D40A66-39AA-4A48-A47C-7DC7014109B2}" destId="{950638F3-D155-46BB-9179-869B71D293C2}" srcOrd="0" destOrd="0" presId="urn:microsoft.com/office/officeart/2005/8/layout/hierarchy4"/>
    <dgm:cxn modelId="{381F17BB-5516-45F7-89A9-750529AFF5F8}" type="presParOf" srcId="{A4D40A66-39AA-4A48-A47C-7DC7014109B2}" destId="{DE107648-BD11-4FC0-A0BF-EF517A00AA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07CAC-989D-42EE-A591-9B4B3627199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DF11CE-B504-48F4-BEEC-86A76572655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err="1" smtClean="0"/>
            <a:t>Видеопереговорная</a:t>
          </a:r>
          <a:endParaRPr lang="ru-RU" sz="2400" dirty="0"/>
        </a:p>
      </dgm:t>
    </dgm:pt>
    <dgm:pt modelId="{5DF0BD84-793C-4A60-9059-CE1322AA79F9}" type="parTrans" cxnId="{12337E56-8FFD-4D1C-80DC-60ACE8FD4BE8}">
      <dgm:prSet/>
      <dgm:spPr/>
      <dgm:t>
        <a:bodyPr/>
        <a:lstStyle/>
        <a:p>
          <a:endParaRPr lang="ru-RU"/>
        </a:p>
      </dgm:t>
    </dgm:pt>
    <dgm:pt modelId="{AA2CAA9B-FFEA-43CD-BCD0-A07BAAE1391D}" type="sibTrans" cxnId="{12337E56-8FFD-4D1C-80DC-60ACE8FD4BE8}">
      <dgm:prSet/>
      <dgm:spPr/>
      <dgm:t>
        <a:bodyPr/>
        <a:lstStyle/>
        <a:p>
          <a:endParaRPr lang="ru-RU"/>
        </a:p>
      </dgm:t>
    </dgm:pt>
    <dgm:pt modelId="{157C3B7B-38AA-4937-9874-14B4AD666AC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Дискуссионный клуб</a:t>
          </a:r>
          <a:endParaRPr lang="ru-RU" dirty="0"/>
        </a:p>
      </dgm:t>
    </dgm:pt>
    <dgm:pt modelId="{A90BC8BF-CAF8-4AF8-B479-D04FAC2AB1B5}" type="parTrans" cxnId="{9B5DDD8A-2B97-425C-9CB2-DF288E5FC351}">
      <dgm:prSet/>
      <dgm:spPr/>
      <dgm:t>
        <a:bodyPr/>
        <a:lstStyle/>
        <a:p>
          <a:endParaRPr lang="ru-RU"/>
        </a:p>
      </dgm:t>
    </dgm:pt>
    <dgm:pt modelId="{9BC274A8-1A94-40B6-849F-B1A45DF8CC3A}" type="sibTrans" cxnId="{9B5DDD8A-2B97-425C-9CB2-DF288E5FC351}">
      <dgm:prSet/>
      <dgm:spPr/>
      <dgm:t>
        <a:bodyPr/>
        <a:lstStyle/>
        <a:p>
          <a:endParaRPr lang="ru-RU"/>
        </a:p>
      </dgm:t>
    </dgm:pt>
    <dgm:pt modelId="{4F472995-3026-45A8-A745-A228C4611C9B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Вики проекты</a:t>
          </a:r>
          <a:endParaRPr lang="ru-RU" dirty="0"/>
        </a:p>
      </dgm:t>
    </dgm:pt>
    <dgm:pt modelId="{3FA22533-C832-4CFA-AD2B-8696875E32DD}" type="parTrans" cxnId="{7BCC4867-4FCC-48D7-89F2-F1308F4EC5E7}">
      <dgm:prSet/>
      <dgm:spPr/>
      <dgm:t>
        <a:bodyPr/>
        <a:lstStyle/>
        <a:p>
          <a:endParaRPr lang="ru-RU"/>
        </a:p>
      </dgm:t>
    </dgm:pt>
    <dgm:pt modelId="{0B9503B3-6B5D-48EA-ADAB-87331DDAD5B7}" type="sibTrans" cxnId="{7BCC4867-4FCC-48D7-89F2-F1308F4EC5E7}">
      <dgm:prSet/>
      <dgm:spPr/>
      <dgm:t>
        <a:bodyPr/>
        <a:lstStyle/>
        <a:p>
          <a:endParaRPr lang="ru-RU"/>
        </a:p>
      </dgm:t>
    </dgm:pt>
    <dgm:pt modelId="{3065ED00-52DF-46C1-BF20-8BC134C2C2A2}" type="pres">
      <dgm:prSet presAssocID="{7A207CAC-989D-42EE-A591-9B4B3627199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28BE05-1796-448B-BB16-BB0D803EC9C7}" type="pres">
      <dgm:prSet presAssocID="{C4DF11CE-B504-48F4-BEEC-86A765726559}" presName="root" presStyleCnt="0">
        <dgm:presLayoutVars>
          <dgm:chMax/>
          <dgm:chPref val="4"/>
        </dgm:presLayoutVars>
      </dgm:prSet>
      <dgm:spPr/>
    </dgm:pt>
    <dgm:pt modelId="{C22887DA-7D78-4FD9-9372-DB574137151A}" type="pres">
      <dgm:prSet presAssocID="{C4DF11CE-B504-48F4-BEEC-86A765726559}" presName="rootComposite" presStyleCnt="0">
        <dgm:presLayoutVars/>
      </dgm:prSet>
      <dgm:spPr/>
    </dgm:pt>
    <dgm:pt modelId="{D4D97198-97D5-4337-827C-67CFC655B780}" type="pres">
      <dgm:prSet presAssocID="{C4DF11CE-B504-48F4-BEEC-86A765726559}" presName="rootText" presStyleLbl="node0" presStyleIdx="0" presStyleCnt="1" custLinFactNeighborX="294" custLinFactNeighborY="-609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9EAD92B-6220-4BC0-9671-1D7E13B03551}" type="pres">
      <dgm:prSet presAssocID="{C4DF11CE-B504-48F4-BEEC-86A765726559}" presName="childShape" presStyleCnt="0">
        <dgm:presLayoutVars>
          <dgm:chMax val="0"/>
          <dgm:chPref val="0"/>
        </dgm:presLayoutVars>
      </dgm:prSet>
      <dgm:spPr/>
    </dgm:pt>
    <dgm:pt modelId="{16136210-724A-4CFC-8B9A-3F27ADB50446}" type="pres">
      <dgm:prSet presAssocID="{157C3B7B-38AA-4937-9874-14B4AD666AC9}" presName="childComposite" presStyleCnt="0">
        <dgm:presLayoutVars>
          <dgm:chMax val="0"/>
          <dgm:chPref val="0"/>
        </dgm:presLayoutVars>
      </dgm:prSet>
      <dgm:spPr/>
    </dgm:pt>
    <dgm:pt modelId="{62EB6DCE-2F96-424F-B9D0-EF9F0C8A04F7}" type="pres">
      <dgm:prSet presAssocID="{157C3B7B-38AA-4937-9874-14B4AD666AC9}" presName="Image" presStyleLbl="node1" presStyleIdx="0" presStyleCnt="2"/>
      <dgm:spPr/>
    </dgm:pt>
    <dgm:pt modelId="{325C2789-2DCE-40FF-97C7-B2DA9D6AC0B9}" type="pres">
      <dgm:prSet presAssocID="{157C3B7B-38AA-4937-9874-14B4AD666AC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F4980-2ECC-46D6-BBFE-B7226F37DA8E}" type="pres">
      <dgm:prSet presAssocID="{4F472995-3026-45A8-A745-A228C4611C9B}" presName="childComposite" presStyleCnt="0">
        <dgm:presLayoutVars>
          <dgm:chMax val="0"/>
          <dgm:chPref val="0"/>
        </dgm:presLayoutVars>
      </dgm:prSet>
      <dgm:spPr/>
    </dgm:pt>
    <dgm:pt modelId="{14019D20-8A66-43F2-BE24-292312FAE0F0}" type="pres">
      <dgm:prSet presAssocID="{4F472995-3026-45A8-A745-A228C4611C9B}" presName="Image" presStyleLbl="node1" presStyleIdx="1" presStyleCnt="2"/>
      <dgm:spPr/>
    </dgm:pt>
    <dgm:pt modelId="{3A4659ED-DE37-4559-B37E-FABCA128645B}" type="pres">
      <dgm:prSet presAssocID="{4F472995-3026-45A8-A745-A228C4611C9B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11B1E-2E55-44C9-B4A1-D44D88E66C51}" type="presOf" srcId="{7A207CAC-989D-42EE-A591-9B4B36271998}" destId="{3065ED00-52DF-46C1-BF20-8BC134C2C2A2}" srcOrd="0" destOrd="0" presId="urn:microsoft.com/office/officeart/2008/layout/PictureAccentList"/>
    <dgm:cxn modelId="{D2728A41-14F3-484F-80CB-5ED4F75E0E07}" type="presOf" srcId="{C4DF11CE-B504-48F4-BEEC-86A765726559}" destId="{D4D97198-97D5-4337-827C-67CFC655B780}" srcOrd="0" destOrd="0" presId="urn:microsoft.com/office/officeart/2008/layout/PictureAccentList"/>
    <dgm:cxn modelId="{12337E56-8FFD-4D1C-80DC-60ACE8FD4BE8}" srcId="{7A207CAC-989D-42EE-A591-9B4B36271998}" destId="{C4DF11CE-B504-48F4-BEEC-86A765726559}" srcOrd="0" destOrd="0" parTransId="{5DF0BD84-793C-4A60-9059-CE1322AA79F9}" sibTransId="{AA2CAA9B-FFEA-43CD-BCD0-A07BAAE1391D}"/>
    <dgm:cxn modelId="{9B5DDD8A-2B97-425C-9CB2-DF288E5FC351}" srcId="{C4DF11CE-B504-48F4-BEEC-86A765726559}" destId="{157C3B7B-38AA-4937-9874-14B4AD666AC9}" srcOrd="0" destOrd="0" parTransId="{A90BC8BF-CAF8-4AF8-B479-D04FAC2AB1B5}" sibTransId="{9BC274A8-1A94-40B6-849F-B1A45DF8CC3A}"/>
    <dgm:cxn modelId="{36ECF02A-3BEC-46F3-A166-A688AB804D07}" type="presOf" srcId="{4F472995-3026-45A8-A745-A228C4611C9B}" destId="{3A4659ED-DE37-4559-B37E-FABCA128645B}" srcOrd="0" destOrd="0" presId="urn:microsoft.com/office/officeart/2008/layout/PictureAccentList"/>
    <dgm:cxn modelId="{7BCC4867-4FCC-48D7-89F2-F1308F4EC5E7}" srcId="{C4DF11CE-B504-48F4-BEEC-86A765726559}" destId="{4F472995-3026-45A8-A745-A228C4611C9B}" srcOrd="1" destOrd="0" parTransId="{3FA22533-C832-4CFA-AD2B-8696875E32DD}" sibTransId="{0B9503B3-6B5D-48EA-ADAB-87331DDAD5B7}"/>
    <dgm:cxn modelId="{78E0BBD3-171A-441E-9456-C8679C5CE959}" type="presOf" srcId="{157C3B7B-38AA-4937-9874-14B4AD666AC9}" destId="{325C2789-2DCE-40FF-97C7-B2DA9D6AC0B9}" srcOrd="0" destOrd="0" presId="urn:microsoft.com/office/officeart/2008/layout/PictureAccentList"/>
    <dgm:cxn modelId="{7814D096-987E-4F70-8567-331537F89AE2}" type="presParOf" srcId="{3065ED00-52DF-46C1-BF20-8BC134C2C2A2}" destId="{D328BE05-1796-448B-BB16-BB0D803EC9C7}" srcOrd="0" destOrd="0" presId="urn:microsoft.com/office/officeart/2008/layout/PictureAccentList"/>
    <dgm:cxn modelId="{67EADE7D-BB15-41C5-8EFF-2E445326953B}" type="presParOf" srcId="{D328BE05-1796-448B-BB16-BB0D803EC9C7}" destId="{C22887DA-7D78-4FD9-9372-DB574137151A}" srcOrd="0" destOrd="0" presId="urn:microsoft.com/office/officeart/2008/layout/PictureAccentList"/>
    <dgm:cxn modelId="{B71D2126-9948-47A0-9120-FC49F5BCE8C1}" type="presParOf" srcId="{C22887DA-7D78-4FD9-9372-DB574137151A}" destId="{D4D97198-97D5-4337-827C-67CFC655B780}" srcOrd="0" destOrd="0" presId="urn:microsoft.com/office/officeart/2008/layout/PictureAccentList"/>
    <dgm:cxn modelId="{2F610941-E0E1-4E20-BDA8-091667CA235A}" type="presParOf" srcId="{D328BE05-1796-448B-BB16-BB0D803EC9C7}" destId="{79EAD92B-6220-4BC0-9671-1D7E13B03551}" srcOrd="1" destOrd="0" presId="urn:microsoft.com/office/officeart/2008/layout/PictureAccentList"/>
    <dgm:cxn modelId="{CDC0DA8F-1F05-463A-829E-720F474C2323}" type="presParOf" srcId="{79EAD92B-6220-4BC0-9671-1D7E13B03551}" destId="{16136210-724A-4CFC-8B9A-3F27ADB50446}" srcOrd="0" destOrd="0" presId="urn:microsoft.com/office/officeart/2008/layout/PictureAccentList"/>
    <dgm:cxn modelId="{FFE2E6EB-F2A0-4922-8165-674E641896C3}" type="presParOf" srcId="{16136210-724A-4CFC-8B9A-3F27ADB50446}" destId="{62EB6DCE-2F96-424F-B9D0-EF9F0C8A04F7}" srcOrd="0" destOrd="0" presId="urn:microsoft.com/office/officeart/2008/layout/PictureAccentList"/>
    <dgm:cxn modelId="{2DD4456B-493F-4937-9B8F-4AF9CE771E0B}" type="presParOf" srcId="{16136210-724A-4CFC-8B9A-3F27ADB50446}" destId="{325C2789-2DCE-40FF-97C7-B2DA9D6AC0B9}" srcOrd="1" destOrd="0" presId="urn:microsoft.com/office/officeart/2008/layout/PictureAccentList"/>
    <dgm:cxn modelId="{6D74354D-98F8-45F5-AB2A-9465E956D2F9}" type="presParOf" srcId="{79EAD92B-6220-4BC0-9671-1D7E13B03551}" destId="{ACFF4980-2ECC-46D6-BBFE-B7226F37DA8E}" srcOrd="1" destOrd="0" presId="urn:microsoft.com/office/officeart/2008/layout/PictureAccentList"/>
    <dgm:cxn modelId="{653E2E9C-EB01-42B3-81D8-685FDF648684}" type="presParOf" srcId="{ACFF4980-2ECC-46D6-BBFE-B7226F37DA8E}" destId="{14019D20-8A66-43F2-BE24-292312FAE0F0}" srcOrd="0" destOrd="0" presId="urn:microsoft.com/office/officeart/2008/layout/PictureAccentList"/>
    <dgm:cxn modelId="{7161C123-EF44-4A53-919B-54ABF56D3D87}" type="presParOf" srcId="{ACFF4980-2ECC-46D6-BBFE-B7226F37DA8E}" destId="{3A4659ED-DE37-4559-B37E-FABCA128645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BE3F9-78FF-487D-8139-DF54F2E18CB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C7A12-C9CF-49AC-ADF8-782CE4A3D9D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НОВОСТИ</a:t>
          </a:r>
          <a:endParaRPr lang="ru-RU" sz="1100" b="1" dirty="0">
            <a:solidFill>
              <a:schemeClr val="tx1"/>
            </a:solidFill>
          </a:endParaRPr>
        </a:p>
      </dgm:t>
    </dgm:pt>
    <dgm:pt modelId="{1F02B9B6-BB22-4C42-8774-5250B84A5C63}" type="parTrans" cxnId="{0F2D2DB3-F1BE-43EA-9A57-DF9AC3B49FF8}">
      <dgm:prSet/>
      <dgm:spPr/>
      <dgm:t>
        <a:bodyPr/>
        <a:lstStyle/>
        <a:p>
          <a:endParaRPr lang="ru-RU"/>
        </a:p>
      </dgm:t>
    </dgm:pt>
    <dgm:pt modelId="{DC0D40F0-2A3F-4128-A16A-679C846C0295}" type="sibTrans" cxnId="{0F2D2DB3-F1BE-43EA-9A57-DF9AC3B49FF8}">
      <dgm:prSet/>
      <dgm:spPr/>
      <dgm:t>
        <a:bodyPr/>
        <a:lstStyle/>
        <a:p>
          <a:endParaRPr lang="ru-RU"/>
        </a:p>
      </dgm:t>
    </dgm:pt>
    <dgm:pt modelId="{4A3A9E47-2EBD-44EA-8D08-070EFE7CF833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ФОРУМ</a:t>
          </a:r>
          <a:endParaRPr lang="ru-RU" b="1" dirty="0"/>
        </a:p>
      </dgm:t>
    </dgm:pt>
    <dgm:pt modelId="{06B2C0F3-3A96-487D-97BE-AB376756E78D}" type="parTrans" cxnId="{E5ED9E56-6F49-4914-8ED3-1187B7B4E395}">
      <dgm:prSet/>
      <dgm:spPr/>
      <dgm:t>
        <a:bodyPr/>
        <a:lstStyle/>
        <a:p>
          <a:endParaRPr lang="ru-RU"/>
        </a:p>
      </dgm:t>
    </dgm:pt>
    <dgm:pt modelId="{98C9A3E9-38D8-43C9-B9BB-1DBE4988853B}" type="sibTrans" cxnId="{E5ED9E56-6F49-4914-8ED3-1187B7B4E395}">
      <dgm:prSet/>
      <dgm:spPr/>
      <dgm:t>
        <a:bodyPr/>
        <a:lstStyle/>
        <a:p>
          <a:endParaRPr lang="ru-RU"/>
        </a:p>
      </dgm:t>
    </dgm:pt>
    <dgm:pt modelId="{D1242FB0-3FF7-45B3-A9C8-C78953C0E785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Фото и видео</a:t>
          </a:r>
          <a:endParaRPr lang="ru-RU" b="1" dirty="0"/>
        </a:p>
      </dgm:t>
    </dgm:pt>
    <dgm:pt modelId="{5E0C6D17-E06F-4D8A-A444-9B9B00E8E1E4}" type="parTrans" cxnId="{D01D45F7-2267-457B-AF30-2C1EAF376FF0}">
      <dgm:prSet/>
      <dgm:spPr/>
      <dgm:t>
        <a:bodyPr/>
        <a:lstStyle/>
        <a:p>
          <a:endParaRPr lang="ru-RU"/>
        </a:p>
      </dgm:t>
    </dgm:pt>
    <dgm:pt modelId="{2C1748E1-147E-41A8-8064-2A09084ADA6B}" type="sibTrans" cxnId="{D01D45F7-2267-457B-AF30-2C1EAF376FF0}">
      <dgm:prSet/>
      <dgm:spPr/>
      <dgm:t>
        <a:bodyPr/>
        <a:lstStyle/>
        <a:p>
          <a:endParaRPr lang="ru-RU"/>
        </a:p>
      </dgm:t>
    </dgm:pt>
    <dgm:pt modelId="{6305E786-EC8B-4CC3-BFD7-D1D9535BD833}" type="pres">
      <dgm:prSet presAssocID="{D0EBE3F9-78FF-487D-8139-DF54F2E18CB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CAA046-BDD9-49E7-9FC9-066E0AA46DD5}" type="pres">
      <dgm:prSet presAssocID="{EFCC7A12-C9CF-49AC-ADF8-782CE4A3D9DF}" presName="composite" presStyleCnt="0"/>
      <dgm:spPr/>
    </dgm:pt>
    <dgm:pt modelId="{AD8F48E8-F1A7-429B-B8C2-1792F789F80A}" type="pres">
      <dgm:prSet presAssocID="{EFCC7A12-C9CF-49AC-ADF8-782CE4A3D9DF}" presName="Parent1" presStyleLbl="node1" presStyleIdx="0" presStyleCnt="6" custLinFactNeighborX="4511" custLinFactNeighborY="-69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FCD20-8696-4908-9BB9-52364791FD6F}" type="pres">
      <dgm:prSet presAssocID="{EFCC7A12-C9CF-49AC-ADF8-782CE4A3D9DF}" presName="Childtext1" presStyleLbl="revTx" presStyleIdx="0" presStyleCnt="3" custScaleX="98574" custScaleY="127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91FBF-D10C-43FB-9F98-40A773CBA7DB}" type="pres">
      <dgm:prSet presAssocID="{EFCC7A12-C9CF-49AC-ADF8-782CE4A3D9DF}" presName="BalanceSpacing" presStyleCnt="0"/>
      <dgm:spPr/>
    </dgm:pt>
    <dgm:pt modelId="{A1C4A337-C40D-4CD8-BD9E-5FE84A6D609F}" type="pres">
      <dgm:prSet presAssocID="{EFCC7A12-C9CF-49AC-ADF8-782CE4A3D9DF}" presName="BalanceSpacing1" presStyleCnt="0"/>
      <dgm:spPr/>
    </dgm:pt>
    <dgm:pt modelId="{8750439C-42A6-4ABD-9EBD-F67EA71DD6D5}" type="pres">
      <dgm:prSet presAssocID="{DC0D40F0-2A3F-4128-A16A-679C846C0295}" presName="Accent1Text" presStyleLbl="node1" presStyleIdx="1" presStyleCnt="6"/>
      <dgm:spPr/>
      <dgm:t>
        <a:bodyPr/>
        <a:lstStyle/>
        <a:p>
          <a:endParaRPr lang="ru-RU"/>
        </a:p>
      </dgm:t>
    </dgm:pt>
    <dgm:pt modelId="{B9EE1F25-504B-487D-9584-DBCA75ACD492}" type="pres">
      <dgm:prSet presAssocID="{DC0D40F0-2A3F-4128-A16A-679C846C0295}" presName="spaceBetweenRectangles" presStyleCnt="0"/>
      <dgm:spPr/>
    </dgm:pt>
    <dgm:pt modelId="{50E67966-144B-44C8-B277-C5A51D8C4AC1}" type="pres">
      <dgm:prSet presAssocID="{4A3A9E47-2EBD-44EA-8D08-070EFE7CF833}" presName="composite" presStyleCnt="0"/>
      <dgm:spPr/>
    </dgm:pt>
    <dgm:pt modelId="{B449C0DA-979C-4211-888B-5451EF50DFD1}" type="pres">
      <dgm:prSet presAssocID="{4A3A9E47-2EBD-44EA-8D08-070EFE7CF83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28C58-B3D0-4DDB-B781-0FC49F773D58}" type="pres">
      <dgm:prSet presAssocID="{4A3A9E47-2EBD-44EA-8D08-070EFE7CF83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7EAFA53-7F5B-443F-88FA-40B87BAEAC8A}" type="pres">
      <dgm:prSet presAssocID="{4A3A9E47-2EBD-44EA-8D08-070EFE7CF833}" presName="BalanceSpacing" presStyleCnt="0"/>
      <dgm:spPr/>
    </dgm:pt>
    <dgm:pt modelId="{5DDE9CCD-3783-4247-8DEA-CA6C0A3DFEF3}" type="pres">
      <dgm:prSet presAssocID="{4A3A9E47-2EBD-44EA-8D08-070EFE7CF833}" presName="BalanceSpacing1" presStyleCnt="0"/>
      <dgm:spPr/>
    </dgm:pt>
    <dgm:pt modelId="{9A52C250-1954-402E-A584-10D932BA251B}" type="pres">
      <dgm:prSet presAssocID="{98C9A3E9-38D8-43C9-B9BB-1DBE4988853B}" presName="Accent1Text" presStyleLbl="node1" presStyleIdx="3" presStyleCnt="6"/>
      <dgm:spPr/>
      <dgm:t>
        <a:bodyPr/>
        <a:lstStyle/>
        <a:p>
          <a:endParaRPr lang="ru-RU"/>
        </a:p>
      </dgm:t>
    </dgm:pt>
    <dgm:pt modelId="{A98FB430-EACA-4566-8B31-D62B2DEA3B94}" type="pres">
      <dgm:prSet presAssocID="{98C9A3E9-38D8-43C9-B9BB-1DBE4988853B}" presName="spaceBetweenRectangles" presStyleCnt="0"/>
      <dgm:spPr/>
    </dgm:pt>
    <dgm:pt modelId="{729DA415-2593-4071-9C63-374434F51C08}" type="pres">
      <dgm:prSet presAssocID="{D1242FB0-3FF7-45B3-A9C8-C78953C0E785}" presName="composite" presStyleCnt="0"/>
      <dgm:spPr/>
    </dgm:pt>
    <dgm:pt modelId="{20B1CEA1-EAAB-4612-9D2D-6D9E11F7E217}" type="pres">
      <dgm:prSet presAssocID="{D1242FB0-3FF7-45B3-A9C8-C78953C0E78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739F0-61A1-4335-A2ED-1031B43061F2}" type="pres">
      <dgm:prSet presAssocID="{D1242FB0-3FF7-45B3-A9C8-C78953C0E78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75C8D-4FF5-4428-80F5-145C96FED75C}" type="pres">
      <dgm:prSet presAssocID="{D1242FB0-3FF7-45B3-A9C8-C78953C0E785}" presName="BalanceSpacing" presStyleCnt="0"/>
      <dgm:spPr/>
    </dgm:pt>
    <dgm:pt modelId="{2159EA22-6E1F-4601-BC7F-D1AB5AA78D9F}" type="pres">
      <dgm:prSet presAssocID="{D1242FB0-3FF7-45B3-A9C8-C78953C0E785}" presName="BalanceSpacing1" presStyleCnt="0"/>
      <dgm:spPr/>
    </dgm:pt>
    <dgm:pt modelId="{2DE6F11F-7CEF-447E-941A-85EE53BB00AC}" type="pres">
      <dgm:prSet presAssocID="{2C1748E1-147E-41A8-8064-2A09084ADA6B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5ED9E56-6F49-4914-8ED3-1187B7B4E395}" srcId="{D0EBE3F9-78FF-487D-8139-DF54F2E18CBC}" destId="{4A3A9E47-2EBD-44EA-8D08-070EFE7CF833}" srcOrd="1" destOrd="0" parTransId="{06B2C0F3-3A96-487D-97BE-AB376756E78D}" sibTransId="{98C9A3E9-38D8-43C9-B9BB-1DBE4988853B}"/>
    <dgm:cxn modelId="{295A7AB2-2DCD-41E8-AB23-F9AA568D1E50}" type="presOf" srcId="{EFCC7A12-C9CF-49AC-ADF8-782CE4A3D9DF}" destId="{AD8F48E8-F1A7-429B-B8C2-1792F789F80A}" srcOrd="0" destOrd="0" presId="urn:microsoft.com/office/officeart/2008/layout/AlternatingHexagons"/>
    <dgm:cxn modelId="{3F9A6616-D9ED-4844-AF26-05B6CE7B4B12}" type="presOf" srcId="{2C1748E1-147E-41A8-8064-2A09084ADA6B}" destId="{2DE6F11F-7CEF-447E-941A-85EE53BB00AC}" srcOrd="0" destOrd="0" presId="urn:microsoft.com/office/officeart/2008/layout/AlternatingHexagons"/>
    <dgm:cxn modelId="{0F2D2DB3-F1BE-43EA-9A57-DF9AC3B49FF8}" srcId="{D0EBE3F9-78FF-487D-8139-DF54F2E18CBC}" destId="{EFCC7A12-C9CF-49AC-ADF8-782CE4A3D9DF}" srcOrd="0" destOrd="0" parTransId="{1F02B9B6-BB22-4C42-8774-5250B84A5C63}" sibTransId="{DC0D40F0-2A3F-4128-A16A-679C846C0295}"/>
    <dgm:cxn modelId="{D01D45F7-2267-457B-AF30-2C1EAF376FF0}" srcId="{D0EBE3F9-78FF-487D-8139-DF54F2E18CBC}" destId="{D1242FB0-3FF7-45B3-A9C8-C78953C0E785}" srcOrd="2" destOrd="0" parTransId="{5E0C6D17-E06F-4D8A-A444-9B9B00E8E1E4}" sibTransId="{2C1748E1-147E-41A8-8064-2A09084ADA6B}"/>
    <dgm:cxn modelId="{A307410F-CBB0-44BF-8BB0-DC2E6B34486B}" type="presOf" srcId="{D0EBE3F9-78FF-487D-8139-DF54F2E18CBC}" destId="{6305E786-EC8B-4CC3-BFD7-D1D9535BD833}" srcOrd="0" destOrd="0" presId="urn:microsoft.com/office/officeart/2008/layout/AlternatingHexagons"/>
    <dgm:cxn modelId="{C2A21148-0820-4AD1-9F25-4152E82275F8}" type="presOf" srcId="{4A3A9E47-2EBD-44EA-8D08-070EFE7CF833}" destId="{B449C0DA-979C-4211-888B-5451EF50DFD1}" srcOrd="0" destOrd="0" presId="urn:microsoft.com/office/officeart/2008/layout/AlternatingHexagons"/>
    <dgm:cxn modelId="{A1B059F0-A1C6-4AA6-B84F-F6582DC13E26}" type="presOf" srcId="{98C9A3E9-38D8-43C9-B9BB-1DBE4988853B}" destId="{9A52C250-1954-402E-A584-10D932BA251B}" srcOrd="0" destOrd="0" presId="urn:microsoft.com/office/officeart/2008/layout/AlternatingHexagons"/>
    <dgm:cxn modelId="{4CE5C3A3-6F6D-40DB-A817-85E8CA86948B}" type="presOf" srcId="{DC0D40F0-2A3F-4128-A16A-679C846C0295}" destId="{8750439C-42A6-4ABD-9EBD-F67EA71DD6D5}" srcOrd="0" destOrd="0" presId="urn:microsoft.com/office/officeart/2008/layout/AlternatingHexagons"/>
    <dgm:cxn modelId="{EBCD9DFC-00F1-4E60-BE39-2ADF0366191F}" type="presOf" srcId="{D1242FB0-3FF7-45B3-A9C8-C78953C0E785}" destId="{20B1CEA1-EAAB-4612-9D2D-6D9E11F7E217}" srcOrd="0" destOrd="0" presId="urn:microsoft.com/office/officeart/2008/layout/AlternatingHexagons"/>
    <dgm:cxn modelId="{F50A44CB-A090-4A4D-BED6-30841B211DC1}" type="presParOf" srcId="{6305E786-EC8B-4CC3-BFD7-D1D9535BD833}" destId="{43CAA046-BDD9-49E7-9FC9-066E0AA46DD5}" srcOrd="0" destOrd="0" presId="urn:microsoft.com/office/officeart/2008/layout/AlternatingHexagons"/>
    <dgm:cxn modelId="{F59892F8-5326-455A-BA7D-199F436C604D}" type="presParOf" srcId="{43CAA046-BDD9-49E7-9FC9-066E0AA46DD5}" destId="{AD8F48E8-F1A7-429B-B8C2-1792F789F80A}" srcOrd="0" destOrd="0" presId="urn:microsoft.com/office/officeart/2008/layout/AlternatingHexagons"/>
    <dgm:cxn modelId="{49D1D152-D5F8-4610-BE0B-630E96504FD6}" type="presParOf" srcId="{43CAA046-BDD9-49E7-9FC9-066E0AA46DD5}" destId="{D7BFCD20-8696-4908-9BB9-52364791FD6F}" srcOrd="1" destOrd="0" presId="urn:microsoft.com/office/officeart/2008/layout/AlternatingHexagons"/>
    <dgm:cxn modelId="{510DC954-8153-46E3-AF53-F2D965A38525}" type="presParOf" srcId="{43CAA046-BDD9-49E7-9FC9-066E0AA46DD5}" destId="{EEB91FBF-D10C-43FB-9F98-40A773CBA7DB}" srcOrd="2" destOrd="0" presId="urn:microsoft.com/office/officeart/2008/layout/AlternatingHexagons"/>
    <dgm:cxn modelId="{02A557D9-DF7E-490C-A4A5-DFD5A140B9E9}" type="presParOf" srcId="{43CAA046-BDD9-49E7-9FC9-066E0AA46DD5}" destId="{A1C4A337-C40D-4CD8-BD9E-5FE84A6D609F}" srcOrd="3" destOrd="0" presId="urn:microsoft.com/office/officeart/2008/layout/AlternatingHexagons"/>
    <dgm:cxn modelId="{7A07461E-F164-4BB0-A64D-9348463CCED9}" type="presParOf" srcId="{43CAA046-BDD9-49E7-9FC9-066E0AA46DD5}" destId="{8750439C-42A6-4ABD-9EBD-F67EA71DD6D5}" srcOrd="4" destOrd="0" presId="urn:microsoft.com/office/officeart/2008/layout/AlternatingHexagons"/>
    <dgm:cxn modelId="{F61D7D1E-31B3-42DC-A81A-B13BC0E6A436}" type="presParOf" srcId="{6305E786-EC8B-4CC3-BFD7-D1D9535BD833}" destId="{B9EE1F25-504B-487D-9584-DBCA75ACD492}" srcOrd="1" destOrd="0" presId="urn:microsoft.com/office/officeart/2008/layout/AlternatingHexagons"/>
    <dgm:cxn modelId="{FB37955A-8518-49E6-8632-26D85FEBFDA6}" type="presParOf" srcId="{6305E786-EC8B-4CC3-BFD7-D1D9535BD833}" destId="{50E67966-144B-44C8-B277-C5A51D8C4AC1}" srcOrd="2" destOrd="0" presId="urn:microsoft.com/office/officeart/2008/layout/AlternatingHexagons"/>
    <dgm:cxn modelId="{340D0F1F-9781-43B3-BAA6-BD778405CCA3}" type="presParOf" srcId="{50E67966-144B-44C8-B277-C5A51D8C4AC1}" destId="{B449C0DA-979C-4211-888B-5451EF50DFD1}" srcOrd="0" destOrd="0" presId="urn:microsoft.com/office/officeart/2008/layout/AlternatingHexagons"/>
    <dgm:cxn modelId="{68A35287-0575-4399-8AA7-CB4AD353B3AB}" type="presParOf" srcId="{50E67966-144B-44C8-B277-C5A51D8C4AC1}" destId="{93328C58-B3D0-4DDB-B781-0FC49F773D58}" srcOrd="1" destOrd="0" presId="urn:microsoft.com/office/officeart/2008/layout/AlternatingHexagons"/>
    <dgm:cxn modelId="{1D2E82F6-EEE5-42F1-9E5B-ED4A3A01DFAE}" type="presParOf" srcId="{50E67966-144B-44C8-B277-C5A51D8C4AC1}" destId="{D7EAFA53-7F5B-443F-88FA-40B87BAEAC8A}" srcOrd="2" destOrd="0" presId="urn:microsoft.com/office/officeart/2008/layout/AlternatingHexagons"/>
    <dgm:cxn modelId="{BC139CA1-EA6C-40D8-AF16-E40F6F73A7C8}" type="presParOf" srcId="{50E67966-144B-44C8-B277-C5A51D8C4AC1}" destId="{5DDE9CCD-3783-4247-8DEA-CA6C0A3DFEF3}" srcOrd="3" destOrd="0" presId="urn:microsoft.com/office/officeart/2008/layout/AlternatingHexagons"/>
    <dgm:cxn modelId="{808A7CCF-951B-4885-AB79-131B4AEC133D}" type="presParOf" srcId="{50E67966-144B-44C8-B277-C5A51D8C4AC1}" destId="{9A52C250-1954-402E-A584-10D932BA251B}" srcOrd="4" destOrd="0" presId="urn:microsoft.com/office/officeart/2008/layout/AlternatingHexagons"/>
    <dgm:cxn modelId="{F2BC1066-FE08-499D-B478-6566CDB9F099}" type="presParOf" srcId="{6305E786-EC8B-4CC3-BFD7-D1D9535BD833}" destId="{A98FB430-EACA-4566-8B31-D62B2DEA3B94}" srcOrd="3" destOrd="0" presId="urn:microsoft.com/office/officeart/2008/layout/AlternatingHexagons"/>
    <dgm:cxn modelId="{6B415E81-8E93-49C9-893E-B00FA40F24C0}" type="presParOf" srcId="{6305E786-EC8B-4CC3-BFD7-D1D9535BD833}" destId="{729DA415-2593-4071-9C63-374434F51C08}" srcOrd="4" destOrd="0" presId="urn:microsoft.com/office/officeart/2008/layout/AlternatingHexagons"/>
    <dgm:cxn modelId="{5611F512-6BED-4FCF-AF96-8462BD379EFF}" type="presParOf" srcId="{729DA415-2593-4071-9C63-374434F51C08}" destId="{20B1CEA1-EAAB-4612-9D2D-6D9E11F7E217}" srcOrd="0" destOrd="0" presId="urn:microsoft.com/office/officeart/2008/layout/AlternatingHexagons"/>
    <dgm:cxn modelId="{B82CC7E1-3895-4B30-9808-59BD90254323}" type="presParOf" srcId="{729DA415-2593-4071-9C63-374434F51C08}" destId="{FE6739F0-61A1-4335-A2ED-1031B43061F2}" srcOrd="1" destOrd="0" presId="urn:microsoft.com/office/officeart/2008/layout/AlternatingHexagons"/>
    <dgm:cxn modelId="{4AC380F7-31F2-4DEE-9A41-77ECD68C813E}" type="presParOf" srcId="{729DA415-2593-4071-9C63-374434F51C08}" destId="{3BE75C8D-4FF5-4428-80F5-145C96FED75C}" srcOrd="2" destOrd="0" presId="urn:microsoft.com/office/officeart/2008/layout/AlternatingHexagons"/>
    <dgm:cxn modelId="{271100FA-B7DE-49FA-95CC-266FA2C1D5CB}" type="presParOf" srcId="{729DA415-2593-4071-9C63-374434F51C08}" destId="{2159EA22-6E1F-4601-BC7F-D1AB5AA78D9F}" srcOrd="3" destOrd="0" presId="urn:microsoft.com/office/officeart/2008/layout/AlternatingHexagons"/>
    <dgm:cxn modelId="{302BF0C9-E25F-43A3-A083-34C568D4ED30}" type="presParOf" srcId="{729DA415-2593-4071-9C63-374434F51C08}" destId="{2DE6F11F-7CEF-447E-941A-85EE53BB00A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5FD7BA-40CC-4F4F-82E1-5803C371948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191F02-2CFF-46CC-ADB7-5D77B4E59B4B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АССОЦИАЦИЯ</a:t>
          </a:r>
          <a:endParaRPr lang="ru-RU" dirty="0"/>
        </a:p>
      </dgm:t>
    </dgm:pt>
    <dgm:pt modelId="{E70D53CE-FE23-4B31-A9BB-FC59F1D0C829}" type="parTrans" cxnId="{5366AE89-D4E0-468C-A9CF-E562F0C5E68A}">
      <dgm:prSet/>
      <dgm:spPr/>
      <dgm:t>
        <a:bodyPr/>
        <a:lstStyle/>
        <a:p>
          <a:endParaRPr lang="ru-RU"/>
        </a:p>
      </dgm:t>
    </dgm:pt>
    <dgm:pt modelId="{FFC97822-6744-4817-BC09-4FD1B2FA4051}" type="sibTrans" cxnId="{5366AE89-D4E0-468C-A9CF-E562F0C5E68A}">
      <dgm:prSet/>
      <dgm:spPr/>
      <dgm:t>
        <a:bodyPr/>
        <a:lstStyle/>
        <a:p>
          <a:endParaRPr lang="ru-RU"/>
        </a:p>
      </dgm:t>
    </dgm:pt>
    <dgm:pt modelId="{EB388D5A-26D1-4C87-B871-49C1C32E49C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НООС</a:t>
          </a:r>
          <a:endParaRPr lang="ru-RU" dirty="0"/>
        </a:p>
      </dgm:t>
    </dgm:pt>
    <dgm:pt modelId="{7EFC8B63-046F-4B99-84AE-DCE86BB7DA49}" type="parTrans" cxnId="{2E9C844F-DAE8-410B-9A31-0D3B4341707A}">
      <dgm:prSet/>
      <dgm:spPr/>
      <dgm:t>
        <a:bodyPr/>
        <a:lstStyle/>
        <a:p>
          <a:endParaRPr lang="ru-RU"/>
        </a:p>
      </dgm:t>
    </dgm:pt>
    <dgm:pt modelId="{2158AE5A-39CC-4AC6-A312-611D0F6DFA1A}" type="sibTrans" cxnId="{2E9C844F-DAE8-410B-9A31-0D3B4341707A}">
      <dgm:prSet/>
      <dgm:spPr/>
      <dgm:t>
        <a:bodyPr/>
        <a:lstStyle/>
        <a:p>
          <a:endParaRPr lang="ru-RU"/>
        </a:p>
      </dgm:t>
    </dgm:pt>
    <dgm:pt modelId="{29976B71-8F8C-4479-8B94-219754100DEA}">
      <dgm:prSet phldrT="[Текст]"/>
      <dgm:spPr/>
      <dgm:t>
        <a:bodyPr/>
        <a:lstStyle/>
        <a:p>
          <a:r>
            <a:rPr lang="ru-RU" dirty="0" smtClean="0"/>
            <a:t>ПСУ ОБЖ</a:t>
          </a:r>
          <a:endParaRPr lang="ru-RU" dirty="0"/>
        </a:p>
      </dgm:t>
    </dgm:pt>
    <dgm:pt modelId="{2BABDA00-A72F-422D-A70A-06FE5219698F}" type="parTrans" cxnId="{CA6E7EDC-259F-4F1E-ADF2-9D1E9BCBB98C}">
      <dgm:prSet/>
      <dgm:spPr/>
      <dgm:t>
        <a:bodyPr/>
        <a:lstStyle/>
        <a:p>
          <a:endParaRPr lang="ru-RU"/>
        </a:p>
      </dgm:t>
    </dgm:pt>
    <dgm:pt modelId="{31D46F90-5A73-4AB1-A08B-5DE34004832B}" type="sibTrans" cxnId="{CA6E7EDC-259F-4F1E-ADF2-9D1E9BCBB98C}">
      <dgm:prSet/>
      <dgm:spPr/>
      <dgm:t>
        <a:bodyPr/>
        <a:lstStyle/>
        <a:p>
          <a:endParaRPr lang="ru-RU"/>
        </a:p>
      </dgm:t>
    </dgm:pt>
    <dgm:pt modelId="{1F59C6DB-32F3-4DC2-8B0A-1493060E92B5}" type="pres">
      <dgm:prSet presAssocID="{C35FD7BA-40CC-4F4F-82E1-5803C3719483}" presName="CompostProcess" presStyleCnt="0">
        <dgm:presLayoutVars>
          <dgm:dir/>
          <dgm:resizeHandles val="exact"/>
        </dgm:presLayoutVars>
      </dgm:prSet>
      <dgm:spPr/>
    </dgm:pt>
    <dgm:pt modelId="{FA1D6EFE-4B35-4270-AA04-124D1D164218}" type="pres">
      <dgm:prSet presAssocID="{C35FD7BA-40CC-4F4F-82E1-5803C3719483}" presName="arrow" presStyleLbl="bgShp" presStyleIdx="0" presStyleCnt="1"/>
      <dgm:spPr/>
    </dgm:pt>
    <dgm:pt modelId="{1CBD60AD-98E0-489A-8922-3FB9B43977FA}" type="pres">
      <dgm:prSet presAssocID="{C35FD7BA-40CC-4F4F-82E1-5803C3719483}" presName="linearProcess" presStyleCnt="0"/>
      <dgm:spPr/>
    </dgm:pt>
    <dgm:pt modelId="{E4AEE218-7E3C-44C7-A24A-09C4A4A45325}" type="pres">
      <dgm:prSet presAssocID="{AD191F02-2CFF-46CC-ADB7-5D77B4E59B4B}" presName="textNode" presStyleLbl="node1" presStyleIdx="0" presStyleCnt="3">
        <dgm:presLayoutVars>
          <dgm:bulletEnabled val="1"/>
        </dgm:presLayoutVars>
      </dgm:prSet>
      <dgm:spPr/>
    </dgm:pt>
    <dgm:pt modelId="{E1A9A3D0-AD15-4168-916B-6C7364E1124A}" type="pres">
      <dgm:prSet presAssocID="{FFC97822-6744-4817-BC09-4FD1B2FA4051}" presName="sibTrans" presStyleCnt="0"/>
      <dgm:spPr/>
    </dgm:pt>
    <dgm:pt modelId="{AC6F9267-D997-4BDF-8977-37E6D7BF5525}" type="pres">
      <dgm:prSet presAssocID="{EB388D5A-26D1-4C87-B871-49C1C32E49CA}" presName="textNode" presStyleLbl="node1" presStyleIdx="1" presStyleCnt="3">
        <dgm:presLayoutVars>
          <dgm:bulletEnabled val="1"/>
        </dgm:presLayoutVars>
      </dgm:prSet>
      <dgm:spPr/>
    </dgm:pt>
    <dgm:pt modelId="{8E98BCD1-DADE-481E-8E4B-C64CF93FB4BC}" type="pres">
      <dgm:prSet presAssocID="{2158AE5A-39CC-4AC6-A312-611D0F6DFA1A}" presName="sibTrans" presStyleCnt="0"/>
      <dgm:spPr/>
    </dgm:pt>
    <dgm:pt modelId="{695B68F5-1938-4C68-8506-0B943780910B}" type="pres">
      <dgm:prSet presAssocID="{29976B71-8F8C-4479-8B94-219754100DE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A6E7EDC-259F-4F1E-ADF2-9D1E9BCBB98C}" srcId="{C35FD7BA-40CC-4F4F-82E1-5803C3719483}" destId="{29976B71-8F8C-4479-8B94-219754100DEA}" srcOrd="2" destOrd="0" parTransId="{2BABDA00-A72F-422D-A70A-06FE5219698F}" sibTransId="{31D46F90-5A73-4AB1-A08B-5DE34004832B}"/>
    <dgm:cxn modelId="{2E9C844F-DAE8-410B-9A31-0D3B4341707A}" srcId="{C35FD7BA-40CC-4F4F-82E1-5803C3719483}" destId="{EB388D5A-26D1-4C87-B871-49C1C32E49CA}" srcOrd="1" destOrd="0" parTransId="{7EFC8B63-046F-4B99-84AE-DCE86BB7DA49}" sibTransId="{2158AE5A-39CC-4AC6-A312-611D0F6DFA1A}"/>
    <dgm:cxn modelId="{6565E69D-4C34-43B4-9F5B-A3E2D58D444C}" type="presOf" srcId="{29976B71-8F8C-4479-8B94-219754100DEA}" destId="{695B68F5-1938-4C68-8506-0B943780910B}" srcOrd="0" destOrd="0" presId="urn:microsoft.com/office/officeart/2005/8/layout/hProcess9"/>
    <dgm:cxn modelId="{52F60729-3B46-47A5-8BF9-C8B7FB601FFD}" type="presOf" srcId="{EB388D5A-26D1-4C87-B871-49C1C32E49CA}" destId="{AC6F9267-D997-4BDF-8977-37E6D7BF5525}" srcOrd="0" destOrd="0" presId="urn:microsoft.com/office/officeart/2005/8/layout/hProcess9"/>
    <dgm:cxn modelId="{5366AE89-D4E0-468C-A9CF-E562F0C5E68A}" srcId="{C35FD7BA-40CC-4F4F-82E1-5803C3719483}" destId="{AD191F02-2CFF-46CC-ADB7-5D77B4E59B4B}" srcOrd="0" destOrd="0" parTransId="{E70D53CE-FE23-4B31-A9BB-FC59F1D0C829}" sibTransId="{FFC97822-6744-4817-BC09-4FD1B2FA4051}"/>
    <dgm:cxn modelId="{1750B69F-7E52-4982-B401-101CB18D3B45}" type="presOf" srcId="{AD191F02-2CFF-46CC-ADB7-5D77B4E59B4B}" destId="{E4AEE218-7E3C-44C7-A24A-09C4A4A45325}" srcOrd="0" destOrd="0" presId="urn:microsoft.com/office/officeart/2005/8/layout/hProcess9"/>
    <dgm:cxn modelId="{EAA12E4F-784E-45F1-AA19-33F19FF045CA}" type="presOf" srcId="{C35FD7BA-40CC-4F4F-82E1-5803C3719483}" destId="{1F59C6DB-32F3-4DC2-8B0A-1493060E92B5}" srcOrd="0" destOrd="0" presId="urn:microsoft.com/office/officeart/2005/8/layout/hProcess9"/>
    <dgm:cxn modelId="{BFE563B0-864C-44E8-B4B6-09E0F3B16AE7}" type="presParOf" srcId="{1F59C6DB-32F3-4DC2-8B0A-1493060E92B5}" destId="{FA1D6EFE-4B35-4270-AA04-124D1D164218}" srcOrd="0" destOrd="0" presId="urn:microsoft.com/office/officeart/2005/8/layout/hProcess9"/>
    <dgm:cxn modelId="{15C8F88D-AAC7-49D3-83BF-15A0CC5D6BAB}" type="presParOf" srcId="{1F59C6DB-32F3-4DC2-8B0A-1493060E92B5}" destId="{1CBD60AD-98E0-489A-8922-3FB9B43977FA}" srcOrd="1" destOrd="0" presId="urn:microsoft.com/office/officeart/2005/8/layout/hProcess9"/>
    <dgm:cxn modelId="{76FC5551-9A61-46E2-A7FD-590B9740E051}" type="presParOf" srcId="{1CBD60AD-98E0-489A-8922-3FB9B43977FA}" destId="{E4AEE218-7E3C-44C7-A24A-09C4A4A45325}" srcOrd="0" destOrd="0" presId="urn:microsoft.com/office/officeart/2005/8/layout/hProcess9"/>
    <dgm:cxn modelId="{4C123FE2-3390-4D09-B353-1206A7E3BE06}" type="presParOf" srcId="{1CBD60AD-98E0-489A-8922-3FB9B43977FA}" destId="{E1A9A3D0-AD15-4168-916B-6C7364E1124A}" srcOrd="1" destOrd="0" presId="urn:microsoft.com/office/officeart/2005/8/layout/hProcess9"/>
    <dgm:cxn modelId="{D5FEBCC1-FA1E-429F-809E-5E6C109920AA}" type="presParOf" srcId="{1CBD60AD-98E0-489A-8922-3FB9B43977FA}" destId="{AC6F9267-D997-4BDF-8977-37E6D7BF5525}" srcOrd="2" destOrd="0" presId="urn:microsoft.com/office/officeart/2005/8/layout/hProcess9"/>
    <dgm:cxn modelId="{CCA5A418-ED78-4F9D-8C73-34911CC42B55}" type="presParOf" srcId="{1CBD60AD-98E0-489A-8922-3FB9B43977FA}" destId="{8E98BCD1-DADE-481E-8E4B-C64CF93FB4BC}" srcOrd="3" destOrd="0" presId="urn:microsoft.com/office/officeart/2005/8/layout/hProcess9"/>
    <dgm:cxn modelId="{349EE107-F4AB-4EEC-869A-405416F180E0}" type="presParOf" srcId="{1CBD60AD-98E0-489A-8922-3FB9B43977FA}" destId="{695B68F5-1938-4C68-8506-0B94378091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E76240-197F-4D2A-A206-D7C0D445EB9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5D969-DA30-418C-842B-F4C8F642458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ЦЕЛЬ- Создание единого информационного пространства доступного для каждого члена сообщества через организацию формального и неформального интернет-общения на профессиональные темы</a:t>
          </a:r>
          <a:endParaRPr lang="ru-RU" sz="1400" b="1" dirty="0">
            <a:solidFill>
              <a:schemeClr val="tx1"/>
            </a:solidFill>
          </a:endParaRPr>
        </a:p>
      </dgm:t>
    </dgm:pt>
    <dgm:pt modelId="{2985E041-7622-4033-A371-CCD1A7EC56C9}" type="parTrans" cxnId="{0AD72CC0-1221-4986-AC9D-1BF288F62882}">
      <dgm:prSet/>
      <dgm:spPr/>
      <dgm:t>
        <a:bodyPr/>
        <a:lstStyle/>
        <a:p>
          <a:endParaRPr lang="ru-RU"/>
        </a:p>
      </dgm:t>
    </dgm:pt>
    <dgm:pt modelId="{4BF8E023-312E-4281-89E1-FC7C1A7844CF}" type="sibTrans" cxnId="{0AD72CC0-1221-4986-AC9D-1BF288F62882}">
      <dgm:prSet/>
      <dgm:spPr/>
      <dgm:t>
        <a:bodyPr/>
        <a:lstStyle/>
        <a:p>
          <a:endParaRPr lang="ru-RU"/>
        </a:p>
      </dgm:t>
    </dgm:pt>
    <dgm:pt modelId="{D31F99DE-18AB-48F3-82F8-F9E43C0EE50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Обеспечение методической поддержки внедрения цифровых образовательных ресурсов и инструментов в педагогическую практику</a:t>
          </a:r>
        </a:p>
        <a:p>
          <a:endParaRPr lang="ru-RU" sz="1600" dirty="0"/>
        </a:p>
      </dgm:t>
    </dgm:pt>
    <dgm:pt modelId="{144D5830-4BB9-4C2E-822E-B789FBD332B8}" type="parTrans" cxnId="{FD57F59C-DCD2-4BAE-95B5-556FC67474CB}">
      <dgm:prSet/>
      <dgm:spPr/>
      <dgm:t>
        <a:bodyPr/>
        <a:lstStyle/>
        <a:p>
          <a:endParaRPr lang="ru-RU"/>
        </a:p>
      </dgm:t>
    </dgm:pt>
    <dgm:pt modelId="{C25270B5-2CE7-43F4-96C5-EC8855CB6423}" type="sibTrans" cxnId="{FD57F59C-DCD2-4BAE-95B5-556FC67474CB}">
      <dgm:prSet/>
      <dgm:spPr/>
      <dgm:t>
        <a:bodyPr/>
        <a:lstStyle/>
        <a:p>
          <a:endParaRPr lang="ru-RU"/>
        </a:p>
      </dgm:t>
    </dgm:pt>
    <dgm:pt modelId="{50E934F7-55EF-4300-B881-FB9699CAFAF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Обмен опытом в области применения новых педагогических технологий. Освоение педагогами децентрализованных моделей образования</a:t>
          </a:r>
        </a:p>
        <a:p>
          <a:endParaRPr lang="ru-RU" sz="1600" dirty="0"/>
        </a:p>
      </dgm:t>
    </dgm:pt>
    <dgm:pt modelId="{4B8B1CE4-1B04-479E-A03F-8ED4F3CDA2FA}" type="parTrans" cxnId="{E36E732B-4650-4665-8964-68FC98F0833C}">
      <dgm:prSet/>
      <dgm:spPr/>
      <dgm:t>
        <a:bodyPr/>
        <a:lstStyle/>
        <a:p>
          <a:endParaRPr lang="ru-RU"/>
        </a:p>
      </dgm:t>
    </dgm:pt>
    <dgm:pt modelId="{552015FE-EDBD-45B1-A0C5-4A943B1DB1BB}" type="sibTrans" cxnId="{E36E732B-4650-4665-8964-68FC98F0833C}">
      <dgm:prSet/>
      <dgm:spPr/>
      <dgm:t>
        <a:bodyPr/>
        <a:lstStyle/>
        <a:p>
          <a:endParaRPr lang="ru-RU"/>
        </a:p>
      </dgm:t>
    </dgm:pt>
    <dgm:pt modelId="{36C21E69-FFE0-4611-8CED-A81AC60D0CE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Создание базы данных образовательных продуктов для применения на уроках и во внеурочной деятельности.</a:t>
          </a:r>
        </a:p>
        <a:p>
          <a:endParaRPr lang="ru-RU" sz="1600" dirty="0"/>
        </a:p>
      </dgm:t>
    </dgm:pt>
    <dgm:pt modelId="{E6FCE466-B095-4105-90AA-49B2495DA3D0}" type="parTrans" cxnId="{7E4B7231-1AC3-495A-A4F2-4664FE6B3EEE}">
      <dgm:prSet/>
      <dgm:spPr/>
      <dgm:t>
        <a:bodyPr/>
        <a:lstStyle/>
        <a:p>
          <a:endParaRPr lang="ru-RU"/>
        </a:p>
      </dgm:t>
    </dgm:pt>
    <dgm:pt modelId="{CFDD3EC5-19FB-4678-9A20-103D4C8ED831}" type="sibTrans" cxnId="{7E4B7231-1AC3-495A-A4F2-4664FE6B3EEE}">
      <dgm:prSet/>
      <dgm:spPr/>
      <dgm:t>
        <a:bodyPr/>
        <a:lstStyle/>
        <a:p>
          <a:endParaRPr lang="ru-RU"/>
        </a:p>
      </dgm:t>
    </dgm:pt>
    <dgm:pt modelId="{98E7F691-F3F7-469F-835C-56572AFA2D9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Создание условий для неформального образования педагогов НСО. Создание механизмов и сервисов для взаимодействия всех участников сообщества</a:t>
          </a:r>
        </a:p>
        <a:p>
          <a:endParaRPr lang="ru-RU" sz="1000" dirty="0"/>
        </a:p>
      </dgm:t>
    </dgm:pt>
    <dgm:pt modelId="{97BD3814-1D6B-4645-9931-F8939952683C}" type="parTrans" cxnId="{976046EB-151B-450A-8DCC-A277DB37401F}">
      <dgm:prSet/>
      <dgm:spPr/>
      <dgm:t>
        <a:bodyPr/>
        <a:lstStyle/>
        <a:p>
          <a:endParaRPr lang="ru-RU"/>
        </a:p>
      </dgm:t>
    </dgm:pt>
    <dgm:pt modelId="{8B6690B8-C7EF-45AA-ACB3-218D04613139}" type="sibTrans" cxnId="{976046EB-151B-450A-8DCC-A277DB37401F}">
      <dgm:prSet/>
      <dgm:spPr/>
      <dgm:t>
        <a:bodyPr/>
        <a:lstStyle/>
        <a:p>
          <a:endParaRPr lang="ru-RU"/>
        </a:p>
      </dgm:t>
    </dgm:pt>
    <dgm:pt modelId="{39D54008-530E-461D-AAEE-533C55918A3B}" type="pres">
      <dgm:prSet presAssocID="{B8E76240-197F-4D2A-A206-D7C0D445EB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46C94A-FFA3-4F0E-9FF4-1F703FC28852}" type="pres">
      <dgm:prSet presAssocID="{2D05D969-DA30-418C-842B-F4C8F642458E}" presName="centerShape" presStyleLbl="node0" presStyleIdx="0" presStyleCnt="1" custScaleX="110199" custScaleY="130241"/>
      <dgm:spPr/>
      <dgm:t>
        <a:bodyPr/>
        <a:lstStyle/>
        <a:p>
          <a:endParaRPr lang="ru-RU"/>
        </a:p>
      </dgm:t>
    </dgm:pt>
    <dgm:pt modelId="{F28BCD59-6554-46EF-A811-4695B84274A5}" type="pres">
      <dgm:prSet presAssocID="{D31F99DE-18AB-48F3-82F8-F9E43C0EE509}" presName="node" presStyleLbl="node1" presStyleIdx="0" presStyleCnt="4" custScaleX="245979" custScaleY="10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641A3-A2F6-4D5C-ABCB-62EEDEB51E26}" type="pres">
      <dgm:prSet presAssocID="{D31F99DE-18AB-48F3-82F8-F9E43C0EE509}" presName="dummy" presStyleCnt="0"/>
      <dgm:spPr/>
    </dgm:pt>
    <dgm:pt modelId="{51FB9B84-6093-4990-BB1D-69A49F756414}" type="pres">
      <dgm:prSet presAssocID="{C25270B5-2CE7-43F4-96C5-EC8855CB6423}" presName="sibTrans" presStyleLbl="sibTrans2D1" presStyleIdx="0" presStyleCnt="4" custScaleX="120864"/>
      <dgm:spPr/>
    </dgm:pt>
    <dgm:pt modelId="{783F46FC-A70F-4249-811D-7D8F1BD996FD}" type="pres">
      <dgm:prSet presAssocID="{50E934F7-55EF-4300-B881-FB9699CAFAFC}" presName="node" presStyleLbl="node1" presStyleIdx="1" presStyleCnt="4" custScaleX="212983" custScaleY="129759" custRadScaleRad="126196" custRadScaleInc="-7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8A308-5C27-4FAC-A182-242F717DEA48}" type="pres">
      <dgm:prSet presAssocID="{50E934F7-55EF-4300-B881-FB9699CAFAFC}" presName="dummy" presStyleCnt="0"/>
      <dgm:spPr/>
    </dgm:pt>
    <dgm:pt modelId="{9323CB92-1428-496F-B465-1B9150397A00}" type="pres">
      <dgm:prSet presAssocID="{552015FE-EDBD-45B1-A0C5-4A943B1DB1BB}" presName="sibTrans" presStyleLbl="sibTrans2D1" presStyleIdx="1" presStyleCnt="4" custScaleX="123644" custScaleY="100395"/>
      <dgm:spPr/>
    </dgm:pt>
    <dgm:pt modelId="{EE4BCA8B-8B56-4F3C-B51F-B96E043D4EB6}" type="pres">
      <dgm:prSet presAssocID="{36C21E69-FFE0-4611-8CED-A81AC60D0CE9}" presName="node" presStyleLbl="node1" presStyleIdx="2" presStyleCnt="4" custScaleX="221504" custScaleY="101460" custRadScaleRad="100925" custRadScaleInc="-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D8B71-4D87-4275-86D7-01093A9457B2}" type="pres">
      <dgm:prSet presAssocID="{36C21E69-FFE0-4611-8CED-A81AC60D0CE9}" presName="dummy" presStyleCnt="0"/>
      <dgm:spPr/>
    </dgm:pt>
    <dgm:pt modelId="{8AF48CBE-4F8E-4247-9815-C56811421D0F}" type="pres">
      <dgm:prSet presAssocID="{CFDD3EC5-19FB-4678-9A20-103D4C8ED831}" presName="sibTrans" presStyleLbl="sibTrans2D1" presStyleIdx="2" presStyleCnt="4" custScaleX="117929" custScaleY="101622" custLinFactNeighborX="-3131" custLinFactNeighborY="2013"/>
      <dgm:spPr/>
    </dgm:pt>
    <dgm:pt modelId="{389172F7-CF3E-4955-A4CE-BB10F614B357}" type="pres">
      <dgm:prSet presAssocID="{98E7F691-F3F7-469F-835C-56572AFA2D98}" presName="node" presStyleLbl="node1" presStyleIdx="3" presStyleCnt="4" custScaleX="222865" custScaleY="117339" custRadScaleRad="132089" custRadScaleInc="14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40C54-89C8-4641-B4E5-EA6877D7B11C}" type="pres">
      <dgm:prSet presAssocID="{98E7F691-F3F7-469F-835C-56572AFA2D98}" presName="dummy" presStyleCnt="0"/>
      <dgm:spPr/>
    </dgm:pt>
    <dgm:pt modelId="{DB90136D-14FD-44D4-89B6-DE81B9C3EBF9}" type="pres">
      <dgm:prSet presAssocID="{8B6690B8-C7EF-45AA-ACB3-218D04613139}" presName="sibTrans" presStyleLbl="sibTrans2D1" presStyleIdx="3" presStyleCnt="4" custScaleX="118946" custLinFactNeighborX="-4250" custLinFactNeighborY="-1342"/>
      <dgm:spPr/>
    </dgm:pt>
  </dgm:ptLst>
  <dgm:cxnLst>
    <dgm:cxn modelId="{976046EB-151B-450A-8DCC-A277DB37401F}" srcId="{2D05D969-DA30-418C-842B-F4C8F642458E}" destId="{98E7F691-F3F7-469F-835C-56572AFA2D98}" srcOrd="3" destOrd="0" parTransId="{97BD3814-1D6B-4645-9931-F8939952683C}" sibTransId="{8B6690B8-C7EF-45AA-ACB3-218D04613139}"/>
    <dgm:cxn modelId="{8B3696A6-6F5A-4020-A719-82B72210E2A8}" type="presOf" srcId="{B8E76240-197F-4D2A-A206-D7C0D445EB9C}" destId="{39D54008-530E-461D-AAEE-533C55918A3B}" srcOrd="0" destOrd="0" presId="urn:microsoft.com/office/officeart/2005/8/layout/radial6"/>
    <dgm:cxn modelId="{A0F8F6B6-8CF0-444B-9B99-23C61D0CD719}" type="presOf" srcId="{98E7F691-F3F7-469F-835C-56572AFA2D98}" destId="{389172F7-CF3E-4955-A4CE-BB10F614B357}" srcOrd="0" destOrd="0" presId="urn:microsoft.com/office/officeart/2005/8/layout/radial6"/>
    <dgm:cxn modelId="{3CF50E08-1BA5-4D02-9841-8885F74B68B1}" type="presOf" srcId="{2D05D969-DA30-418C-842B-F4C8F642458E}" destId="{4146C94A-FFA3-4F0E-9FF4-1F703FC28852}" srcOrd="0" destOrd="0" presId="urn:microsoft.com/office/officeart/2005/8/layout/radial6"/>
    <dgm:cxn modelId="{FD57F59C-DCD2-4BAE-95B5-556FC67474CB}" srcId="{2D05D969-DA30-418C-842B-F4C8F642458E}" destId="{D31F99DE-18AB-48F3-82F8-F9E43C0EE509}" srcOrd="0" destOrd="0" parTransId="{144D5830-4BB9-4C2E-822E-B789FBD332B8}" sibTransId="{C25270B5-2CE7-43F4-96C5-EC8855CB6423}"/>
    <dgm:cxn modelId="{824540D7-FDB5-474D-AF26-48474669F4F7}" type="presOf" srcId="{8B6690B8-C7EF-45AA-ACB3-218D04613139}" destId="{DB90136D-14FD-44D4-89B6-DE81B9C3EBF9}" srcOrd="0" destOrd="0" presId="urn:microsoft.com/office/officeart/2005/8/layout/radial6"/>
    <dgm:cxn modelId="{8B1A67ED-35B9-4AE8-9751-9323BD995542}" type="presOf" srcId="{36C21E69-FFE0-4611-8CED-A81AC60D0CE9}" destId="{EE4BCA8B-8B56-4F3C-B51F-B96E043D4EB6}" srcOrd="0" destOrd="0" presId="urn:microsoft.com/office/officeart/2005/8/layout/radial6"/>
    <dgm:cxn modelId="{E8D3B83D-42DF-43A9-ADB7-6CD038887759}" type="presOf" srcId="{D31F99DE-18AB-48F3-82F8-F9E43C0EE509}" destId="{F28BCD59-6554-46EF-A811-4695B84274A5}" srcOrd="0" destOrd="0" presId="urn:microsoft.com/office/officeart/2005/8/layout/radial6"/>
    <dgm:cxn modelId="{7E4B7231-1AC3-495A-A4F2-4664FE6B3EEE}" srcId="{2D05D969-DA30-418C-842B-F4C8F642458E}" destId="{36C21E69-FFE0-4611-8CED-A81AC60D0CE9}" srcOrd="2" destOrd="0" parTransId="{E6FCE466-B095-4105-90AA-49B2495DA3D0}" sibTransId="{CFDD3EC5-19FB-4678-9A20-103D4C8ED831}"/>
    <dgm:cxn modelId="{0AD72CC0-1221-4986-AC9D-1BF288F62882}" srcId="{B8E76240-197F-4D2A-A206-D7C0D445EB9C}" destId="{2D05D969-DA30-418C-842B-F4C8F642458E}" srcOrd="0" destOrd="0" parTransId="{2985E041-7622-4033-A371-CCD1A7EC56C9}" sibTransId="{4BF8E023-312E-4281-89E1-FC7C1A7844CF}"/>
    <dgm:cxn modelId="{C5AAD564-FB71-43BC-9B22-6981F4B92052}" type="presOf" srcId="{50E934F7-55EF-4300-B881-FB9699CAFAFC}" destId="{783F46FC-A70F-4249-811D-7D8F1BD996FD}" srcOrd="0" destOrd="0" presId="urn:microsoft.com/office/officeart/2005/8/layout/radial6"/>
    <dgm:cxn modelId="{E36E732B-4650-4665-8964-68FC98F0833C}" srcId="{2D05D969-DA30-418C-842B-F4C8F642458E}" destId="{50E934F7-55EF-4300-B881-FB9699CAFAFC}" srcOrd="1" destOrd="0" parTransId="{4B8B1CE4-1B04-479E-A03F-8ED4F3CDA2FA}" sibTransId="{552015FE-EDBD-45B1-A0C5-4A943B1DB1BB}"/>
    <dgm:cxn modelId="{736C2ADA-2E97-491D-9EE1-047412FE2993}" type="presOf" srcId="{C25270B5-2CE7-43F4-96C5-EC8855CB6423}" destId="{51FB9B84-6093-4990-BB1D-69A49F756414}" srcOrd="0" destOrd="0" presId="urn:microsoft.com/office/officeart/2005/8/layout/radial6"/>
    <dgm:cxn modelId="{CC148D95-D050-4683-8EE3-0772BAFE1DA7}" type="presOf" srcId="{552015FE-EDBD-45B1-A0C5-4A943B1DB1BB}" destId="{9323CB92-1428-496F-B465-1B9150397A00}" srcOrd="0" destOrd="0" presId="urn:microsoft.com/office/officeart/2005/8/layout/radial6"/>
    <dgm:cxn modelId="{183A24CB-9592-4CA3-882C-9B4F8404579A}" type="presOf" srcId="{CFDD3EC5-19FB-4678-9A20-103D4C8ED831}" destId="{8AF48CBE-4F8E-4247-9815-C56811421D0F}" srcOrd="0" destOrd="0" presId="urn:microsoft.com/office/officeart/2005/8/layout/radial6"/>
    <dgm:cxn modelId="{3AE97B33-727D-4DF3-A04B-B9CF59AB5C10}" type="presParOf" srcId="{39D54008-530E-461D-AAEE-533C55918A3B}" destId="{4146C94A-FFA3-4F0E-9FF4-1F703FC28852}" srcOrd="0" destOrd="0" presId="urn:microsoft.com/office/officeart/2005/8/layout/radial6"/>
    <dgm:cxn modelId="{00033D12-766A-41C0-962B-2B17CB36BD9F}" type="presParOf" srcId="{39D54008-530E-461D-AAEE-533C55918A3B}" destId="{F28BCD59-6554-46EF-A811-4695B84274A5}" srcOrd="1" destOrd="0" presId="urn:microsoft.com/office/officeart/2005/8/layout/radial6"/>
    <dgm:cxn modelId="{C78DBF1D-A12B-4A66-9F0C-0C96EAA79AD4}" type="presParOf" srcId="{39D54008-530E-461D-AAEE-533C55918A3B}" destId="{1A1641A3-A2F6-4D5C-ABCB-62EEDEB51E26}" srcOrd="2" destOrd="0" presId="urn:microsoft.com/office/officeart/2005/8/layout/radial6"/>
    <dgm:cxn modelId="{C1C303FA-4844-4316-B4EC-3FADD9EBDE47}" type="presParOf" srcId="{39D54008-530E-461D-AAEE-533C55918A3B}" destId="{51FB9B84-6093-4990-BB1D-69A49F756414}" srcOrd="3" destOrd="0" presId="urn:microsoft.com/office/officeart/2005/8/layout/radial6"/>
    <dgm:cxn modelId="{13B4B13A-C38B-4B3A-AE41-A82B96F71FC7}" type="presParOf" srcId="{39D54008-530E-461D-AAEE-533C55918A3B}" destId="{783F46FC-A70F-4249-811D-7D8F1BD996FD}" srcOrd="4" destOrd="0" presId="urn:microsoft.com/office/officeart/2005/8/layout/radial6"/>
    <dgm:cxn modelId="{24CE9B55-4ADB-4ECA-AA79-82D6579913FB}" type="presParOf" srcId="{39D54008-530E-461D-AAEE-533C55918A3B}" destId="{8A08A308-5C27-4FAC-A182-242F717DEA48}" srcOrd="5" destOrd="0" presId="urn:microsoft.com/office/officeart/2005/8/layout/radial6"/>
    <dgm:cxn modelId="{AEF3A2ED-C9BF-426B-8B5C-0EB51065B946}" type="presParOf" srcId="{39D54008-530E-461D-AAEE-533C55918A3B}" destId="{9323CB92-1428-496F-B465-1B9150397A00}" srcOrd="6" destOrd="0" presId="urn:microsoft.com/office/officeart/2005/8/layout/radial6"/>
    <dgm:cxn modelId="{A0BB714C-005B-4BCD-AE24-7BBC2900FDC2}" type="presParOf" srcId="{39D54008-530E-461D-AAEE-533C55918A3B}" destId="{EE4BCA8B-8B56-4F3C-B51F-B96E043D4EB6}" srcOrd="7" destOrd="0" presId="urn:microsoft.com/office/officeart/2005/8/layout/radial6"/>
    <dgm:cxn modelId="{F3275F47-917B-49EF-BC83-713CACB1CEA7}" type="presParOf" srcId="{39D54008-530E-461D-AAEE-533C55918A3B}" destId="{3C9D8B71-4D87-4275-86D7-01093A9457B2}" srcOrd="8" destOrd="0" presId="urn:microsoft.com/office/officeart/2005/8/layout/radial6"/>
    <dgm:cxn modelId="{500C5853-761D-426C-9976-20DAE9810F90}" type="presParOf" srcId="{39D54008-530E-461D-AAEE-533C55918A3B}" destId="{8AF48CBE-4F8E-4247-9815-C56811421D0F}" srcOrd="9" destOrd="0" presId="urn:microsoft.com/office/officeart/2005/8/layout/radial6"/>
    <dgm:cxn modelId="{301DECAC-FCB8-42AB-927E-E2AE8F6CCF37}" type="presParOf" srcId="{39D54008-530E-461D-AAEE-533C55918A3B}" destId="{389172F7-CF3E-4955-A4CE-BB10F614B357}" srcOrd="10" destOrd="0" presId="urn:microsoft.com/office/officeart/2005/8/layout/radial6"/>
    <dgm:cxn modelId="{2F364724-F2A9-43AC-8927-8A04E7BAB7E3}" type="presParOf" srcId="{39D54008-530E-461D-AAEE-533C55918A3B}" destId="{7C240C54-89C8-4641-B4E5-EA6877D7B11C}" srcOrd="11" destOrd="0" presId="urn:microsoft.com/office/officeart/2005/8/layout/radial6"/>
    <dgm:cxn modelId="{7D81CA08-9631-453D-9D79-91AD847F9834}" type="presParOf" srcId="{39D54008-530E-461D-AAEE-533C55918A3B}" destId="{DB90136D-14FD-44D4-89B6-DE81B9C3EBF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AAF0B1-7D4F-46F9-9CA2-AEDA511407A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8233D-16EB-4470-B1DF-FD55669EDA82}">
      <dgm:prSet phldrT="[Текст]" custT="1"/>
      <dgm:spPr/>
      <dgm:t>
        <a:bodyPr/>
        <a:lstStyle/>
        <a:p>
          <a:r>
            <a:rPr lang="ru-RU" sz="1600" dirty="0" smtClean="0"/>
            <a:t>Организация и поддержка открытой экспертизы работ участников Сообщества педагогов, а также – иных образовательных ресурсов</a:t>
          </a:r>
        </a:p>
        <a:p>
          <a:endParaRPr lang="ru-RU" sz="1600" dirty="0"/>
        </a:p>
      </dgm:t>
    </dgm:pt>
    <dgm:pt modelId="{2DF8F400-19A7-42B6-8E69-FED7943AE058}" type="parTrans" cxnId="{77768CFC-4A0F-4444-AD84-01E187E832A9}">
      <dgm:prSet/>
      <dgm:spPr/>
      <dgm:t>
        <a:bodyPr/>
        <a:lstStyle/>
        <a:p>
          <a:endParaRPr lang="ru-RU"/>
        </a:p>
      </dgm:t>
    </dgm:pt>
    <dgm:pt modelId="{7DD24EFE-EEA5-41AA-A21D-B6F64B105DE9}" type="sibTrans" cxnId="{77768CFC-4A0F-4444-AD84-01E187E832A9}">
      <dgm:prSet/>
      <dgm:spPr/>
      <dgm:t>
        <a:bodyPr/>
        <a:lstStyle/>
        <a:p>
          <a:endParaRPr lang="ru-RU"/>
        </a:p>
      </dgm:t>
    </dgm:pt>
    <dgm:pt modelId="{7B8236F8-850E-48BA-9AF7-606D5211F432}">
      <dgm:prSet phldrT="[Текст]" custT="1"/>
      <dgm:spPr/>
      <dgm:t>
        <a:bodyPr/>
        <a:lstStyle/>
        <a:p>
          <a:r>
            <a:rPr lang="ru-RU" sz="1600" dirty="0" smtClean="0"/>
            <a:t>Организация профессионального роста учителей, поддержка организации </a:t>
          </a:r>
          <a:r>
            <a:rPr lang="ru-RU" sz="1600" dirty="0" err="1" smtClean="0"/>
            <a:t>взаимообучения</a:t>
          </a:r>
          <a:r>
            <a:rPr lang="ru-RU" sz="1600" dirty="0" smtClean="0"/>
            <a:t> участников Сообщества педагогов</a:t>
          </a:r>
        </a:p>
        <a:p>
          <a:endParaRPr lang="ru-RU" sz="1600" dirty="0"/>
        </a:p>
      </dgm:t>
    </dgm:pt>
    <dgm:pt modelId="{F53D57C8-3B56-4831-81A9-7FA05DA5500A}" type="parTrans" cxnId="{2A0246A1-60CF-4E23-B34B-33C090366E48}">
      <dgm:prSet/>
      <dgm:spPr/>
      <dgm:t>
        <a:bodyPr/>
        <a:lstStyle/>
        <a:p>
          <a:endParaRPr lang="ru-RU"/>
        </a:p>
      </dgm:t>
    </dgm:pt>
    <dgm:pt modelId="{7D5F5AFD-05D4-4AFD-80E8-1E304F5C709E}" type="sibTrans" cxnId="{2A0246A1-60CF-4E23-B34B-33C090366E48}">
      <dgm:prSet/>
      <dgm:spPr/>
      <dgm:t>
        <a:bodyPr/>
        <a:lstStyle/>
        <a:p>
          <a:endParaRPr lang="ru-RU"/>
        </a:p>
      </dgm:t>
    </dgm:pt>
    <dgm:pt modelId="{2A9061FD-8C52-4B39-840B-52B34916EB04}">
      <dgm:prSet phldrT="[Текст]" custT="1"/>
      <dgm:spPr/>
      <dgm:t>
        <a:bodyPr/>
        <a:lstStyle/>
        <a:p>
          <a:r>
            <a:rPr lang="ru-RU" sz="1600" dirty="0" smtClean="0"/>
            <a:t>Поддержка организуемых в рамках работы Сообщества педагогов курсов (в первую очередь, дистанционных) повышения квалификации</a:t>
          </a:r>
        </a:p>
        <a:p>
          <a:endParaRPr lang="ru-RU" sz="1800" dirty="0"/>
        </a:p>
      </dgm:t>
    </dgm:pt>
    <dgm:pt modelId="{1B99A07F-9CF8-4B9B-9701-55F1B83E4003}" type="parTrans" cxnId="{8C2C5265-AB26-4A71-B4E2-F39C35298509}">
      <dgm:prSet/>
      <dgm:spPr/>
      <dgm:t>
        <a:bodyPr/>
        <a:lstStyle/>
        <a:p>
          <a:endParaRPr lang="ru-RU"/>
        </a:p>
      </dgm:t>
    </dgm:pt>
    <dgm:pt modelId="{DF98FE12-F0E2-4C98-88E2-2F9B8B0D7E49}" type="sibTrans" cxnId="{8C2C5265-AB26-4A71-B4E2-F39C35298509}">
      <dgm:prSet/>
      <dgm:spPr/>
      <dgm:t>
        <a:bodyPr/>
        <a:lstStyle/>
        <a:p>
          <a:endParaRPr lang="ru-RU"/>
        </a:p>
      </dgm:t>
    </dgm:pt>
    <dgm:pt modelId="{93CB9C6E-7E23-450A-84CA-9CEFF03D9D71}">
      <dgm:prSet phldrT="[Текст]" custT="1"/>
      <dgm:spPr/>
      <dgm:t>
        <a:bodyPr/>
        <a:lstStyle/>
        <a:p>
          <a:r>
            <a:rPr lang="ru-RU" sz="1600" dirty="0" smtClean="0"/>
            <a:t>Проверка ЦОР, оценивание, выдача сертификатов, комментирование, написание отзывов, определение народного рейтинга</a:t>
          </a:r>
        </a:p>
        <a:p>
          <a:endParaRPr lang="ru-RU" sz="1600" dirty="0"/>
        </a:p>
      </dgm:t>
    </dgm:pt>
    <dgm:pt modelId="{2AEC7EA9-FB10-437D-885A-C9AAD17D6EF8}" type="parTrans" cxnId="{0BF1A58F-1792-4A28-A375-7C857924E420}">
      <dgm:prSet/>
      <dgm:spPr/>
      <dgm:t>
        <a:bodyPr/>
        <a:lstStyle/>
        <a:p>
          <a:endParaRPr lang="ru-RU"/>
        </a:p>
      </dgm:t>
    </dgm:pt>
    <dgm:pt modelId="{B5344B0F-B7B6-48F5-8DF5-55E864C04221}" type="sibTrans" cxnId="{0BF1A58F-1792-4A28-A375-7C857924E420}">
      <dgm:prSet/>
      <dgm:spPr/>
      <dgm:t>
        <a:bodyPr/>
        <a:lstStyle/>
        <a:p>
          <a:endParaRPr lang="ru-RU"/>
        </a:p>
      </dgm:t>
    </dgm:pt>
    <dgm:pt modelId="{D477AA4D-FB56-4896-AC66-23561FAF19EB}" type="pres">
      <dgm:prSet presAssocID="{2CAAF0B1-7D4F-46F9-9CA2-AEDA511407A9}" presName="Name0" presStyleCnt="0">
        <dgm:presLayoutVars>
          <dgm:dir/>
          <dgm:resizeHandles val="exact"/>
        </dgm:presLayoutVars>
      </dgm:prSet>
      <dgm:spPr/>
    </dgm:pt>
    <dgm:pt modelId="{4BBF693A-312D-4656-9025-2DB47F22600B}" type="pres">
      <dgm:prSet presAssocID="{8878233D-16EB-4470-B1DF-FD55669EDA82}" presName="Name5" presStyleLbl="vennNode1" presStyleIdx="0" presStyleCnt="4" custScaleX="353762" custScaleY="320126" custLinFactX="41547" custLinFactNeighborX="100000" custLinFactNeighborY="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1DC1B-2E8C-4207-BF37-6B877DBFBB3C}" type="pres">
      <dgm:prSet presAssocID="{7DD24EFE-EEA5-41AA-A21D-B6F64B105DE9}" presName="space" presStyleCnt="0"/>
      <dgm:spPr/>
    </dgm:pt>
    <dgm:pt modelId="{6DC8B73C-3165-4BF5-A176-A8ED60653363}" type="pres">
      <dgm:prSet presAssocID="{7B8236F8-850E-48BA-9AF7-606D5211F432}" presName="Name5" presStyleLbl="vennNode1" presStyleIdx="1" presStyleCnt="4" custScaleX="385350" custScaleY="335991" custLinFactX="27331" custLinFactNeighborX="100000" custLinFactNeighborY="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9CD6E-0B17-416B-AD84-03DB2A188A0E}" type="pres">
      <dgm:prSet presAssocID="{7D5F5AFD-05D4-4AFD-80E8-1E304F5C709E}" presName="space" presStyleCnt="0"/>
      <dgm:spPr/>
    </dgm:pt>
    <dgm:pt modelId="{B4D2B9D1-81FF-4C11-802E-4D157212BFDC}" type="pres">
      <dgm:prSet presAssocID="{2A9061FD-8C52-4B39-840B-52B34916EB04}" presName="Name5" presStyleLbl="vennNode1" presStyleIdx="2" presStyleCnt="4" custScaleX="393929" custScaleY="375072" custLinFactX="7476" custLinFactNeighborX="100000" custLinFactNeighborY="-4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565AC-4528-4E63-83D9-1D229E19B03C}" type="pres">
      <dgm:prSet presAssocID="{DF98FE12-F0E2-4C98-88E2-2F9B8B0D7E49}" presName="space" presStyleCnt="0"/>
      <dgm:spPr/>
    </dgm:pt>
    <dgm:pt modelId="{C9A97A30-57C1-4A5D-9032-3BBE50B7D0DF}" type="pres">
      <dgm:prSet presAssocID="{93CB9C6E-7E23-450A-84CA-9CEFF03D9D71}" presName="Name5" presStyleLbl="vennNode1" presStyleIdx="3" presStyleCnt="4" custScaleX="427177" custScaleY="416058" custLinFactNeighborX="88987" custLinFactNeighborY="-17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246A1-60CF-4E23-B34B-33C090366E48}" srcId="{2CAAF0B1-7D4F-46F9-9CA2-AEDA511407A9}" destId="{7B8236F8-850E-48BA-9AF7-606D5211F432}" srcOrd="1" destOrd="0" parTransId="{F53D57C8-3B56-4831-81A9-7FA05DA5500A}" sibTransId="{7D5F5AFD-05D4-4AFD-80E8-1E304F5C709E}"/>
    <dgm:cxn modelId="{77768CFC-4A0F-4444-AD84-01E187E832A9}" srcId="{2CAAF0B1-7D4F-46F9-9CA2-AEDA511407A9}" destId="{8878233D-16EB-4470-B1DF-FD55669EDA82}" srcOrd="0" destOrd="0" parTransId="{2DF8F400-19A7-42B6-8E69-FED7943AE058}" sibTransId="{7DD24EFE-EEA5-41AA-A21D-B6F64B105DE9}"/>
    <dgm:cxn modelId="{373E61C4-2FBA-48F3-ADF9-2EC629688000}" type="presOf" srcId="{7B8236F8-850E-48BA-9AF7-606D5211F432}" destId="{6DC8B73C-3165-4BF5-A176-A8ED60653363}" srcOrd="0" destOrd="0" presId="urn:microsoft.com/office/officeart/2005/8/layout/venn3"/>
    <dgm:cxn modelId="{6C4957E9-CF83-4E4F-AD89-819D5B9195EF}" type="presOf" srcId="{93CB9C6E-7E23-450A-84CA-9CEFF03D9D71}" destId="{C9A97A30-57C1-4A5D-9032-3BBE50B7D0DF}" srcOrd="0" destOrd="0" presId="urn:microsoft.com/office/officeart/2005/8/layout/venn3"/>
    <dgm:cxn modelId="{E7B31A84-BFDD-4D62-A0AB-51CCA91FD92F}" type="presOf" srcId="{8878233D-16EB-4470-B1DF-FD55669EDA82}" destId="{4BBF693A-312D-4656-9025-2DB47F22600B}" srcOrd="0" destOrd="0" presId="urn:microsoft.com/office/officeart/2005/8/layout/venn3"/>
    <dgm:cxn modelId="{D2FBB4DD-1493-480C-8630-1F5A4586D590}" type="presOf" srcId="{2A9061FD-8C52-4B39-840B-52B34916EB04}" destId="{B4D2B9D1-81FF-4C11-802E-4D157212BFDC}" srcOrd="0" destOrd="0" presId="urn:microsoft.com/office/officeart/2005/8/layout/venn3"/>
    <dgm:cxn modelId="{0BF1A58F-1792-4A28-A375-7C857924E420}" srcId="{2CAAF0B1-7D4F-46F9-9CA2-AEDA511407A9}" destId="{93CB9C6E-7E23-450A-84CA-9CEFF03D9D71}" srcOrd="3" destOrd="0" parTransId="{2AEC7EA9-FB10-437D-885A-C9AAD17D6EF8}" sibTransId="{B5344B0F-B7B6-48F5-8DF5-55E864C04221}"/>
    <dgm:cxn modelId="{8C2C5265-AB26-4A71-B4E2-F39C35298509}" srcId="{2CAAF0B1-7D4F-46F9-9CA2-AEDA511407A9}" destId="{2A9061FD-8C52-4B39-840B-52B34916EB04}" srcOrd="2" destOrd="0" parTransId="{1B99A07F-9CF8-4B9B-9701-55F1B83E4003}" sibTransId="{DF98FE12-F0E2-4C98-88E2-2F9B8B0D7E49}"/>
    <dgm:cxn modelId="{45CF48F2-70E7-42D6-B5D4-F1497149A60E}" type="presOf" srcId="{2CAAF0B1-7D4F-46F9-9CA2-AEDA511407A9}" destId="{D477AA4D-FB56-4896-AC66-23561FAF19EB}" srcOrd="0" destOrd="0" presId="urn:microsoft.com/office/officeart/2005/8/layout/venn3"/>
    <dgm:cxn modelId="{085E3835-ED0D-4204-AC86-D60063496887}" type="presParOf" srcId="{D477AA4D-FB56-4896-AC66-23561FAF19EB}" destId="{4BBF693A-312D-4656-9025-2DB47F22600B}" srcOrd="0" destOrd="0" presId="urn:microsoft.com/office/officeart/2005/8/layout/venn3"/>
    <dgm:cxn modelId="{AF055C0C-3DE2-4409-A041-4DB70F9C28F0}" type="presParOf" srcId="{D477AA4D-FB56-4896-AC66-23561FAF19EB}" destId="{5ED1DC1B-2E8C-4207-BF37-6B877DBFBB3C}" srcOrd="1" destOrd="0" presId="urn:microsoft.com/office/officeart/2005/8/layout/venn3"/>
    <dgm:cxn modelId="{7925A906-8622-431B-808D-5BECD2C14AB1}" type="presParOf" srcId="{D477AA4D-FB56-4896-AC66-23561FAF19EB}" destId="{6DC8B73C-3165-4BF5-A176-A8ED60653363}" srcOrd="2" destOrd="0" presId="urn:microsoft.com/office/officeart/2005/8/layout/venn3"/>
    <dgm:cxn modelId="{6D3B20CB-20B6-4249-8517-5D764FF261B4}" type="presParOf" srcId="{D477AA4D-FB56-4896-AC66-23561FAF19EB}" destId="{FB09CD6E-0B17-416B-AD84-03DB2A188A0E}" srcOrd="3" destOrd="0" presId="urn:microsoft.com/office/officeart/2005/8/layout/venn3"/>
    <dgm:cxn modelId="{639A6590-71D9-48EE-B0C5-FC46B1DE0762}" type="presParOf" srcId="{D477AA4D-FB56-4896-AC66-23561FAF19EB}" destId="{B4D2B9D1-81FF-4C11-802E-4D157212BFDC}" srcOrd="4" destOrd="0" presId="urn:microsoft.com/office/officeart/2005/8/layout/venn3"/>
    <dgm:cxn modelId="{6CCF0300-500A-4835-8A58-BA50CA2DED9A}" type="presParOf" srcId="{D477AA4D-FB56-4896-AC66-23561FAF19EB}" destId="{BE3565AC-4528-4E63-83D9-1D229E19B03C}" srcOrd="5" destOrd="0" presId="urn:microsoft.com/office/officeart/2005/8/layout/venn3"/>
    <dgm:cxn modelId="{48F08658-9608-4061-9C8C-8716D02A3A4B}" type="presParOf" srcId="{D477AA4D-FB56-4896-AC66-23561FAF19EB}" destId="{C9A97A30-57C1-4A5D-9032-3BBE50B7D0D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94F92-3C54-47E1-8FED-53848F651B20}">
      <dsp:nvSpPr>
        <dsp:cNvPr id="0" name=""/>
        <dsp:cNvSpPr/>
      </dsp:nvSpPr>
      <dsp:spPr>
        <a:xfrm>
          <a:off x="0" y="92466"/>
          <a:ext cx="6469654" cy="109560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Методическая копилка</a:t>
          </a:r>
          <a:endParaRPr lang="ru-RU" sz="2400" kern="1200" dirty="0"/>
        </a:p>
      </dsp:txBody>
      <dsp:txXfrm>
        <a:off x="32089" y="124555"/>
        <a:ext cx="6405476" cy="1031425"/>
      </dsp:txXfrm>
    </dsp:sp>
    <dsp:sp modelId="{9F69783D-DE9B-4FDE-909F-FFF5BA0C1D74}">
      <dsp:nvSpPr>
        <dsp:cNvPr id="0" name=""/>
        <dsp:cNvSpPr/>
      </dsp:nvSpPr>
      <dsp:spPr>
        <a:xfrm>
          <a:off x="742" y="1210659"/>
          <a:ext cx="4226178" cy="109560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Нормативная документация</a:t>
          </a:r>
          <a:endParaRPr lang="ru-RU" sz="2400" kern="1200" dirty="0"/>
        </a:p>
      </dsp:txBody>
      <dsp:txXfrm>
        <a:off x="32831" y="1242748"/>
        <a:ext cx="4162000" cy="1031425"/>
      </dsp:txXfrm>
    </dsp:sp>
    <dsp:sp modelId="{C8A20B83-601D-4FD8-84DF-9ED55286B549}">
      <dsp:nvSpPr>
        <dsp:cNvPr id="0" name=""/>
        <dsp:cNvSpPr/>
      </dsp:nvSpPr>
      <dsp:spPr>
        <a:xfrm>
          <a:off x="742" y="2419154"/>
          <a:ext cx="2069627" cy="109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Полезные ссылки</a:t>
          </a:r>
          <a:endParaRPr lang="ru-RU" sz="2400" kern="1200" dirty="0"/>
        </a:p>
      </dsp:txBody>
      <dsp:txXfrm>
        <a:off x="32831" y="2451243"/>
        <a:ext cx="2005449" cy="1031425"/>
      </dsp:txXfrm>
    </dsp:sp>
    <dsp:sp modelId="{D8DD512B-E573-46EC-B49D-6B70BEEBBACB}">
      <dsp:nvSpPr>
        <dsp:cNvPr id="0" name=""/>
        <dsp:cNvSpPr/>
      </dsp:nvSpPr>
      <dsp:spPr>
        <a:xfrm>
          <a:off x="2157294" y="2419154"/>
          <a:ext cx="2069627" cy="109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Коллекция ЦОР</a:t>
          </a:r>
          <a:endParaRPr lang="ru-RU" sz="2400" kern="1200" dirty="0"/>
        </a:p>
      </dsp:txBody>
      <dsp:txXfrm>
        <a:off x="2189383" y="2451243"/>
        <a:ext cx="2005449" cy="1031425"/>
      </dsp:txXfrm>
    </dsp:sp>
    <dsp:sp modelId="{11DF8C25-5B01-45E0-B798-0077032F585B}">
      <dsp:nvSpPr>
        <dsp:cNvPr id="0" name=""/>
        <dsp:cNvSpPr/>
      </dsp:nvSpPr>
      <dsp:spPr>
        <a:xfrm>
          <a:off x="4400770" y="1210659"/>
          <a:ext cx="2069627" cy="109560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Календарь</a:t>
          </a:r>
          <a:endParaRPr lang="ru-RU" sz="2400" kern="1200" dirty="0"/>
        </a:p>
      </dsp:txBody>
      <dsp:txXfrm>
        <a:off x="4432859" y="1242748"/>
        <a:ext cx="2005449" cy="1031425"/>
      </dsp:txXfrm>
    </dsp:sp>
    <dsp:sp modelId="{950638F3-D155-46BB-9179-869B71D293C2}">
      <dsp:nvSpPr>
        <dsp:cNvPr id="0" name=""/>
        <dsp:cNvSpPr/>
      </dsp:nvSpPr>
      <dsp:spPr>
        <a:xfrm>
          <a:off x="4400770" y="2419154"/>
          <a:ext cx="2069627" cy="109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Лаборатория</a:t>
          </a:r>
          <a:endParaRPr lang="ru-RU" sz="2400" kern="1200" dirty="0"/>
        </a:p>
      </dsp:txBody>
      <dsp:txXfrm>
        <a:off x="4432859" y="2451243"/>
        <a:ext cx="2005449" cy="1031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7198-97D5-4337-827C-67CFC655B780}">
      <dsp:nvSpPr>
        <dsp:cNvPr id="0" name=""/>
        <dsp:cNvSpPr/>
      </dsp:nvSpPr>
      <dsp:spPr>
        <a:xfrm>
          <a:off x="0" y="221636"/>
          <a:ext cx="3950675" cy="76672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Видеопереговорная</a:t>
          </a:r>
          <a:endParaRPr lang="ru-RU" sz="2400" kern="1200" dirty="0"/>
        </a:p>
      </dsp:txBody>
      <dsp:txXfrm>
        <a:off x="22456" y="244092"/>
        <a:ext cx="3905763" cy="721809"/>
      </dsp:txXfrm>
    </dsp:sp>
    <dsp:sp modelId="{62EB6DCE-2F96-424F-B9D0-EF9F0C8A04F7}">
      <dsp:nvSpPr>
        <dsp:cNvPr id="0" name=""/>
        <dsp:cNvSpPr/>
      </dsp:nvSpPr>
      <dsp:spPr>
        <a:xfrm>
          <a:off x="0" y="1173084"/>
          <a:ext cx="766721" cy="7667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C2789-2DCE-40FF-97C7-B2DA9D6AC0B9}">
      <dsp:nvSpPr>
        <dsp:cNvPr id="0" name=""/>
        <dsp:cNvSpPr/>
      </dsp:nvSpPr>
      <dsp:spPr>
        <a:xfrm>
          <a:off x="812725" y="1173084"/>
          <a:ext cx="3137949" cy="766721"/>
        </a:xfrm>
        <a:prstGeom prst="roundRect">
          <a:avLst>
            <a:gd name="adj" fmla="val 166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Дискуссионный клуб</a:t>
          </a:r>
          <a:endParaRPr lang="ru-RU" sz="2400" kern="1200" dirty="0"/>
        </a:p>
      </dsp:txBody>
      <dsp:txXfrm>
        <a:off x="850160" y="1210519"/>
        <a:ext cx="3063079" cy="691851"/>
      </dsp:txXfrm>
    </dsp:sp>
    <dsp:sp modelId="{14019D20-8A66-43F2-BE24-292312FAE0F0}">
      <dsp:nvSpPr>
        <dsp:cNvPr id="0" name=""/>
        <dsp:cNvSpPr/>
      </dsp:nvSpPr>
      <dsp:spPr>
        <a:xfrm>
          <a:off x="0" y="2031812"/>
          <a:ext cx="766721" cy="7667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659ED-DE37-4559-B37E-FABCA128645B}">
      <dsp:nvSpPr>
        <dsp:cNvPr id="0" name=""/>
        <dsp:cNvSpPr/>
      </dsp:nvSpPr>
      <dsp:spPr>
        <a:xfrm>
          <a:off x="812725" y="2031812"/>
          <a:ext cx="3137949" cy="766721"/>
        </a:xfrm>
        <a:prstGeom prst="roundRect">
          <a:avLst>
            <a:gd name="adj" fmla="val 1667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Вики проекты</a:t>
          </a:r>
          <a:endParaRPr lang="ru-RU" sz="2400" kern="1200" dirty="0"/>
        </a:p>
      </dsp:txBody>
      <dsp:txXfrm>
        <a:off x="850160" y="2069247"/>
        <a:ext cx="3063079" cy="691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F48E8-F1A7-429B-B8C2-1792F789F80A}">
      <dsp:nvSpPr>
        <dsp:cNvPr id="0" name=""/>
        <dsp:cNvSpPr/>
      </dsp:nvSpPr>
      <dsp:spPr>
        <a:xfrm rot="5400000">
          <a:off x="2564187" y="77654"/>
          <a:ext cx="1194689" cy="1039379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НОВОСТИ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2803812" y="186171"/>
        <a:ext cx="715439" cy="822345"/>
      </dsp:txXfrm>
    </dsp:sp>
    <dsp:sp modelId="{D7BFCD20-8696-4908-9BB9-52364791FD6F}">
      <dsp:nvSpPr>
        <dsp:cNvPr id="0" name=""/>
        <dsp:cNvSpPr/>
      </dsp:nvSpPr>
      <dsp:spPr>
        <a:xfrm>
          <a:off x="3675381" y="141891"/>
          <a:ext cx="1314260" cy="91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0439C-42A6-4ABD-9EBD-F67EA71DD6D5}">
      <dsp:nvSpPr>
        <dsp:cNvPr id="0" name=""/>
        <dsp:cNvSpPr/>
      </dsp:nvSpPr>
      <dsp:spPr>
        <a:xfrm rot="5400000">
          <a:off x="1394771" y="78180"/>
          <a:ext cx="1194689" cy="103937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634396" y="186697"/>
        <a:ext cx="715439" cy="822345"/>
      </dsp:txXfrm>
    </dsp:sp>
    <dsp:sp modelId="{B449C0DA-979C-4211-888B-5451EF50DFD1}">
      <dsp:nvSpPr>
        <dsp:cNvPr id="0" name=""/>
        <dsp:cNvSpPr/>
      </dsp:nvSpPr>
      <dsp:spPr>
        <a:xfrm rot="5400000">
          <a:off x="1953885" y="1092233"/>
          <a:ext cx="1194689" cy="1039379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ФОРУМ</a:t>
          </a:r>
          <a:endParaRPr lang="ru-RU" sz="1400" b="1" kern="1200" dirty="0"/>
        </a:p>
      </dsp:txBody>
      <dsp:txXfrm rot="-5400000">
        <a:off x="2193510" y="1200750"/>
        <a:ext cx="715439" cy="822345"/>
      </dsp:txXfrm>
    </dsp:sp>
    <dsp:sp modelId="{93328C58-B3D0-4DDB-B781-0FC49F773D58}">
      <dsp:nvSpPr>
        <dsp:cNvPr id="0" name=""/>
        <dsp:cNvSpPr/>
      </dsp:nvSpPr>
      <dsp:spPr>
        <a:xfrm>
          <a:off x="698267" y="1253516"/>
          <a:ext cx="1290264" cy="71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2C250-1954-402E-A584-10D932BA251B}">
      <dsp:nvSpPr>
        <dsp:cNvPr id="0" name=""/>
        <dsp:cNvSpPr/>
      </dsp:nvSpPr>
      <dsp:spPr>
        <a:xfrm rot="5400000">
          <a:off x="3076415" y="1092233"/>
          <a:ext cx="1194689" cy="103937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316040" y="1200750"/>
        <a:ext cx="715439" cy="822345"/>
      </dsp:txXfrm>
    </dsp:sp>
    <dsp:sp modelId="{20B1CEA1-EAAB-4612-9D2D-6D9E11F7E217}">
      <dsp:nvSpPr>
        <dsp:cNvPr id="0" name=""/>
        <dsp:cNvSpPr/>
      </dsp:nvSpPr>
      <dsp:spPr>
        <a:xfrm rot="5400000">
          <a:off x="2517301" y="2106285"/>
          <a:ext cx="1194689" cy="1039379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Фото и видео</a:t>
          </a:r>
          <a:endParaRPr lang="ru-RU" sz="1400" b="1" kern="1200" dirty="0"/>
        </a:p>
      </dsp:txBody>
      <dsp:txXfrm rot="-5400000">
        <a:off x="2756926" y="2214802"/>
        <a:ext cx="715439" cy="822345"/>
      </dsp:txXfrm>
    </dsp:sp>
    <dsp:sp modelId="{FE6739F0-61A1-4335-A2ED-1031B43061F2}">
      <dsp:nvSpPr>
        <dsp:cNvPr id="0" name=""/>
        <dsp:cNvSpPr/>
      </dsp:nvSpPr>
      <dsp:spPr>
        <a:xfrm>
          <a:off x="3665875" y="2267568"/>
          <a:ext cx="1333273" cy="71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6F11F-7CEF-447E-941A-85EE53BB00AC}">
      <dsp:nvSpPr>
        <dsp:cNvPr id="0" name=""/>
        <dsp:cNvSpPr/>
      </dsp:nvSpPr>
      <dsp:spPr>
        <a:xfrm rot="5400000">
          <a:off x="1394771" y="2106285"/>
          <a:ext cx="1194689" cy="103937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634396" y="2214802"/>
        <a:ext cx="715439" cy="822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6EFE-4B35-4270-AA04-124D1D164218}">
      <dsp:nvSpPr>
        <dsp:cNvPr id="0" name=""/>
        <dsp:cNvSpPr/>
      </dsp:nvSpPr>
      <dsp:spPr>
        <a:xfrm>
          <a:off x="597583" y="0"/>
          <a:ext cx="6772617" cy="27093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EE218-7E3C-44C7-A24A-09C4A4A45325}">
      <dsp:nvSpPr>
        <dsp:cNvPr id="0" name=""/>
        <dsp:cNvSpPr/>
      </dsp:nvSpPr>
      <dsp:spPr>
        <a:xfrm>
          <a:off x="3866" y="812799"/>
          <a:ext cx="2531707" cy="1083733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АССОЦИАЦИЯ</a:t>
          </a:r>
          <a:endParaRPr lang="ru-RU" sz="2900" kern="1200" dirty="0"/>
        </a:p>
      </dsp:txBody>
      <dsp:txXfrm>
        <a:off x="56769" y="865702"/>
        <a:ext cx="2425901" cy="977927"/>
      </dsp:txXfrm>
    </dsp:sp>
    <dsp:sp modelId="{AC6F9267-D997-4BDF-8977-37E6D7BF5525}">
      <dsp:nvSpPr>
        <dsp:cNvPr id="0" name=""/>
        <dsp:cNvSpPr/>
      </dsp:nvSpPr>
      <dsp:spPr>
        <a:xfrm>
          <a:off x="2718038" y="812799"/>
          <a:ext cx="2531707" cy="1083733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НООС</a:t>
          </a:r>
          <a:endParaRPr lang="ru-RU" sz="2900" kern="1200" dirty="0"/>
        </a:p>
      </dsp:txBody>
      <dsp:txXfrm>
        <a:off x="2770941" y="865702"/>
        <a:ext cx="2425901" cy="977927"/>
      </dsp:txXfrm>
    </dsp:sp>
    <dsp:sp modelId="{695B68F5-1938-4C68-8506-0B943780910B}">
      <dsp:nvSpPr>
        <dsp:cNvPr id="0" name=""/>
        <dsp:cNvSpPr/>
      </dsp:nvSpPr>
      <dsp:spPr>
        <a:xfrm>
          <a:off x="5432211" y="812799"/>
          <a:ext cx="2531707" cy="108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ПСУ ОБЖ</a:t>
          </a:r>
          <a:endParaRPr lang="ru-RU" sz="2900" kern="1200" dirty="0"/>
        </a:p>
      </dsp:txBody>
      <dsp:txXfrm>
        <a:off x="5485114" y="865702"/>
        <a:ext cx="2425901" cy="977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0136D-14FD-44D4-89B6-DE81B9C3EBF9}">
      <dsp:nvSpPr>
        <dsp:cNvPr id="0" name=""/>
        <dsp:cNvSpPr/>
      </dsp:nvSpPr>
      <dsp:spPr>
        <a:xfrm>
          <a:off x="1097865" y="634182"/>
          <a:ext cx="6230592" cy="5238168"/>
        </a:xfrm>
        <a:prstGeom prst="blockArc">
          <a:avLst>
            <a:gd name="adj1" fmla="val 11014569"/>
            <a:gd name="adj2" fmla="val 1717687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48CBE-4F8E-4247-9815-C56811421D0F}">
      <dsp:nvSpPr>
        <dsp:cNvPr id="0" name=""/>
        <dsp:cNvSpPr/>
      </dsp:nvSpPr>
      <dsp:spPr>
        <a:xfrm>
          <a:off x="1159303" y="990621"/>
          <a:ext cx="6177319" cy="5323131"/>
        </a:xfrm>
        <a:prstGeom prst="blockArc">
          <a:avLst>
            <a:gd name="adj1" fmla="val 4340290"/>
            <a:gd name="adj2" fmla="val 1131627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3CB92-1428-496F-B465-1B9150397A00}">
      <dsp:nvSpPr>
        <dsp:cNvPr id="0" name=""/>
        <dsp:cNvSpPr/>
      </dsp:nvSpPr>
      <dsp:spPr>
        <a:xfrm>
          <a:off x="2591124" y="878414"/>
          <a:ext cx="6476681" cy="5258859"/>
        </a:xfrm>
        <a:prstGeom prst="blockArc">
          <a:avLst>
            <a:gd name="adj1" fmla="val 21310509"/>
            <a:gd name="adj2" fmla="val 627108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B9B84-6093-4990-BB1D-69A49F756414}">
      <dsp:nvSpPr>
        <dsp:cNvPr id="0" name=""/>
        <dsp:cNvSpPr/>
      </dsp:nvSpPr>
      <dsp:spPr>
        <a:xfrm>
          <a:off x="2655262" y="718375"/>
          <a:ext cx="6331060" cy="5238168"/>
        </a:xfrm>
        <a:prstGeom prst="blockArc">
          <a:avLst>
            <a:gd name="adj1" fmla="val 15292114"/>
            <a:gd name="adj2" fmla="val 2153980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6C94A-FFA3-4F0E-9FF4-1F703FC28852}">
      <dsp:nvSpPr>
        <dsp:cNvPr id="0" name=""/>
        <dsp:cNvSpPr/>
      </dsp:nvSpPr>
      <dsp:spPr>
        <a:xfrm>
          <a:off x="3823240" y="1854554"/>
          <a:ext cx="2659513" cy="314320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ЦЕЛЬ- Создание единого информационного пространства доступного для каждого члена сообщества через организацию формального и неформального интернет-общения на профессиональные темы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12717" y="2314865"/>
        <a:ext cx="1880559" cy="2222580"/>
      </dsp:txXfrm>
    </dsp:sp>
    <dsp:sp modelId="{F28BCD59-6554-46EF-A811-4695B84274A5}">
      <dsp:nvSpPr>
        <dsp:cNvPr id="0" name=""/>
        <dsp:cNvSpPr/>
      </dsp:nvSpPr>
      <dsp:spPr>
        <a:xfrm>
          <a:off x="3075259" y="-30328"/>
          <a:ext cx="4155475" cy="179643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методической поддержки внедрения цифровых образовательных ресурсов и инструментов в педагогическую практику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683814" y="232754"/>
        <a:ext cx="2938365" cy="1270269"/>
      </dsp:txXfrm>
    </dsp:sp>
    <dsp:sp modelId="{783F46FC-A70F-4249-811D-7D8F1BD996FD}">
      <dsp:nvSpPr>
        <dsp:cNvPr id="0" name=""/>
        <dsp:cNvSpPr/>
      </dsp:nvSpPr>
      <dsp:spPr>
        <a:xfrm>
          <a:off x="6579640" y="2196619"/>
          <a:ext cx="3598053" cy="219209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Обмен опытом в области применения новых педагогических технологий. Освоение педагогами децентрализованных моделей образования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106563" y="2517644"/>
        <a:ext cx="2544207" cy="1550048"/>
      </dsp:txXfrm>
    </dsp:sp>
    <dsp:sp modelId="{EE4BCA8B-8B56-4F3C-B51F-B96E043D4EB6}">
      <dsp:nvSpPr>
        <dsp:cNvPr id="0" name=""/>
        <dsp:cNvSpPr/>
      </dsp:nvSpPr>
      <dsp:spPr>
        <a:xfrm>
          <a:off x="3317143" y="5127409"/>
          <a:ext cx="3742003" cy="171402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базы данных образовательных продуктов для применения на уроках и во внеурочной деятельности.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865147" y="5378422"/>
        <a:ext cx="2645995" cy="1212000"/>
      </dsp:txXfrm>
    </dsp:sp>
    <dsp:sp modelId="{389172F7-CF3E-4955-A4CE-BB10F614B357}">
      <dsp:nvSpPr>
        <dsp:cNvPr id="0" name=""/>
        <dsp:cNvSpPr/>
      </dsp:nvSpPr>
      <dsp:spPr>
        <a:xfrm>
          <a:off x="0" y="2172850"/>
          <a:ext cx="3764996" cy="198228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условий для неформального образования педагогов НСО. Создание механизмов и сервисов для взаимодействия всех участников сообщества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51371" y="2463148"/>
        <a:ext cx="2662254" cy="1401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F693A-312D-4656-9025-2DB47F22600B}">
      <dsp:nvSpPr>
        <dsp:cNvPr id="0" name=""/>
        <dsp:cNvSpPr/>
      </dsp:nvSpPr>
      <dsp:spPr>
        <a:xfrm>
          <a:off x="492542" y="1406013"/>
          <a:ext cx="2827647" cy="2558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989" tIns="20320" rIns="439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и поддержка открытой экспертизы работ участников Сообщества педагогов, а также – иных образовательных ресурсов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906641" y="1780739"/>
        <a:ext cx="1999449" cy="1809340"/>
      </dsp:txXfrm>
    </dsp:sp>
    <dsp:sp modelId="{6DC8B73C-3165-4BF5-A176-A8ED60653363}">
      <dsp:nvSpPr>
        <dsp:cNvPr id="0" name=""/>
        <dsp:cNvSpPr/>
      </dsp:nvSpPr>
      <dsp:spPr>
        <a:xfrm>
          <a:off x="3046698" y="1309149"/>
          <a:ext cx="3080132" cy="2685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989" tIns="20320" rIns="439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профессионального роста учителей, поддержка организации </a:t>
          </a:r>
          <a:r>
            <a:rPr lang="ru-RU" sz="1600" kern="1200" dirty="0" err="1" smtClean="0"/>
            <a:t>взаимообучения</a:t>
          </a:r>
          <a:r>
            <a:rPr lang="ru-RU" sz="1600" kern="1200" dirty="0" smtClean="0"/>
            <a:t> участников Сообщества педагогов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497773" y="1702446"/>
        <a:ext cx="2177982" cy="1899008"/>
      </dsp:txXfrm>
    </dsp:sp>
    <dsp:sp modelId="{B4D2B9D1-81FF-4C11-802E-4D157212BFDC}">
      <dsp:nvSpPr>
        <dsp:cNvPr id="0" name=""/>
        <dsp:cNvSpPr/>
      </dsp:nvSpPr>
      <dsp:spPr>
        <a:xfrm>
          <a:off x="5808267" y="1110941"/>
          <a:ext cx="3148705" cy="2997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989" tIns="20320" rIns="439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Поддержка организуемых в рамках работы Сообщества педагогов курсов (в первую очередь, дистанционных) повышения квалификации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69384" y="1549985"/>
        <a:ext cx="2226471" cy="2119891"/>
      </dsp:txXfrm>
    </dsp:sp>
    <dsp:sp modelId="{C9A97A30-57C1-4A5D-9032-3BBE50B7D0DF}">
      <dsp:nvSpPr>
        <dsp:cNvPr id="0" name=""/>
        <dsp:cNvSpPr/>
      </dsp:nvSpPr>
      <dsp:spPr>
        <a:xfrm>
          <a:off x="8578085" y="847361"/>
          <a:ext cx="3414459" cy="33255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989" tIns="20320" rIns="439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Проверка ЦОР, оценивание, выдача сертификатов, комментирование, написание отзывов, определение народного рейтинга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9078121" y="1334382"/>
        <a:ext cx="2414387" cy="2351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0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0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1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3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7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0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3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668-0E32-4EB5-8873-98CBB47F192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511A-493B-4EF3-84E7-0DAA3E7B5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y.academic.ru/3913/%D1%81%D0%BF%D0%BE%D1%81%D0%BE%D0%B1%D0%BD%D0%BE%D1%81%D1%82%D0%B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8384" y="1887415"/>
            <a:ext cx="69752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Сетевое сообщество </a:t>
            </a:r>
            <a:r>
              <a:rPr lang="ru-RU" sz="4400" b="1" dirty="0" smtClean="0">
                <a:solidFill>
                  <a:srgbClr val="0070C0"/>
                </a:solidFill>
              </a:rPr>
              <a:t>как инструмент методической поддержки учителя ОБЖ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5" y="465098"/>
            <a:ext cx="1665944" cy="1668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4994031"/>
            <a:ext cx="622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Председатель РОО Ассоциация поддержки и координации учителей и преподавателей организаторов ОБЖ Новосибирской области </a:t>
            </a:r>
            <a:r>
              <a:rPr lang="ru-RU" b="1" dirty="0" err="1" smtClean="0"/>
              <a:t>Акацатов</a:t>
            </a:r>
            <a:r>
              <a:rPr lang="ru-RU" b="1" dirty="0" smtClean="0"/>
              <a:t> А.М.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886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5" y="190544"/>
            <a:ext cx="1664352" cy="1670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077" y="190544"/>
            <a:ext cx="880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РАБОТА С ЦОР. Основная роль принадлежит эксперту.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ЗАДАЧИ РЕШАЕМЫЕ ЭКСПЕРТОМ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242505"/>
              </p:ext>
            </p:extLst>
          </p:nvPr>
        </p:nvGraphicFramePr>
        <p:xfrm>
          <a:off x="199455" y="1148862"/>
          <a:ext cx="11992545" cy="529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9165" y="5816725"/>
            <a:ext cx="3715789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549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5" y="190544"/>
            <a:ext cx="1664352" cy="1670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4277" y="1389183"/>
            <a:ext cx="90384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СЕТЕВОЕ СООБЩЕСТВО создано в помощь педагогам.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Оно способствует повышению профессионального статуса учителя;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 его помощью осуществляется поддержка учителя в освоении навыков технологического и методического плана;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Учитель получает своевременную, если в этом есть необходимость консультацию специалистов;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Приобретает в образовательной среде новых единомышленников, развивая свои профессиональные знания;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06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5" y="190544"/>
            <a:ext cx="1664352" cy="1670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2923" y="2649416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7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7" y="398585"/>
            <a:ext cx="1654808" cy="165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22" y="1336431"/>
            <a:ext cx="9313709" cy="470095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877033" y="1101970"/>
            <a:ext cx="8271613" cy="11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91507" y="57274"/>
            <a:ext cx="901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Какие задачи решает сетевое профессиональное сообщество?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9117" y="690100"/>
            <a:ext cx="852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Основная - повышение коммуникативной функции педагогического профессионального сообщества учителей ОБЖ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6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1876" y="128954"/>
            <a:ext cx="1030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Структура любого сетевого сообщества, в том числе и сообщество учителей ОБЖ  на портале НООС сегодня включает в себя следующие функционалы: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43563"/>
              </p:ext>
            </p:extLst>
          </p:nvPr>
        </p:nvGraphicFramePr>
        <p:xfrm>
          <a:off x="164122" y="2414954"/>
          <a:ext cx="6471140" cy="351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7658898"/>
              </p:ext>
            </p:extLst>
          </p:nvPr>
        </p:nvGraphicFramePr>
        <p:xfrm>
          <a:off x="7274168" y="4126523"/>
          <a:ext cx="3950675" cy="306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074811"/>
              </p:ext>
            </p:extLst>
          </p:nvPr>
        </p:nvGraphicFramePr>
        <p:xfrm>
          <a:off x="6295292" y="738554"/>
          <a:ext cx="5697416" cy="322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105" y="128954"/>
            <a:ext cx="1652159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" y="145094"/>
            <a:ext cx="1664352" cy="167044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622430" y="331132"/>
            <a:ext cx="3001108" cy="9261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АДАПТИВНОСТЬ (дискуссионный клуб)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854462" y="1606062"/>
            <a:ext cx="3247292" cy="11840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20615" y="1931332"/>
            <a:ext cx="3024554" cy="115481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КРЕАТИВНОСТЬ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655169" y="4108939"/>
            <a:ext cx="4196861" cy="182293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ЖЕЛАНИЕ ( быть участником сообщества)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02677" y="3927231"/>
            <a:ext cx="4935416" cy="185224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КОММУНИКАТИВНОСТЬ (общение с коллегами, обсуждение тем…)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917831" y="2508738"/>
            <a:ext cx="2356338" cy="926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845169" y="2649415"/>
            <a:ext cx="1072662" cy="140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607169" y="3434861"/>
            <a:ext cx="1137139" cy="67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045569" y="2379785"/>
            <a:ext cx="808893" cy="26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69723" y="3429000"/>
            <a:ext cx="2286000" cy="67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0"/>
          </p:cNvCxnSpPr>
          <p:nvPr/>
        </p:nvCxnSpPr>
        <p:spPr>
          <a:xfrm flipH="1" flipV="1">
            <a:off x="5175738" y="1257255"/>
            <a:ext cx="920262" cy="125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46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3" y="339969"/>
            <a:ext cx="3352800" cy="6463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АДАПТИВНОСТЬ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способность </a:t>
            </a:r>
            <a:r>
              <a:rPr lang="ru-RU" b="1" dirty="0">
                <a:solidFill>
                  <a:srgbClr val="0070C0"/>
                </a:solidFill>
              </a:rPr>
              <a:t>человека адаптироваться к изменчивым обстоятельствам. </a:t>
            </a:r>
            <a:r>
              <a:rPr lang="ru-RU" dirty="0" smtClean="0"/>
              <a:t>Выражает </a:t>
            </a:r>
            <a:r>
              <a:rPr lang="ru-RU" dirty="0"/>
              <a:t>интеллектуальные качества человека, благодаря которым индивид способен менять направление своих мыслей и всю свою интеллектуальную деятельность согласно поставленным умственным заданиям и условиям их решения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условиях ПСУ (профессиональное сообщество учителей) ОБЖ нам важно заполучить, пригласить к диалогу и обсуждению коллегу, показать разъяснить, что от него требуется и чем ему это поможет в работе. Помочь в трудных ситуациях.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4462" y="339969"/>
            <a:ext cx="3094892" cy="5355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АКТИВНОСТЬ</a:t>
            </a:r>
          </a:p>
          <a:p>
            <a:r>
              <a:rPr lang="ru-RU" dirty="0"/>
              <a:t> </a:t>
            </a:r>
            <a:r>
              <a:rPr lang="ru-RU" b="1" dirty="0">
                <a:solidFill>
                  <a:srgbClr val="0070C0"/>
                </a:solidFill>
              </a:rPr>
              <a:t>способность поддерживать деятельное состояние тела и ума, самостоятельно прилагать усилия к наполнению своей жизни событиями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ПСУ ОБЖ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Периодическое добавление модератором и участниками в НООС новых технологий, методических материалов, уроков, ЦОР, участие в конкурсе «Лучший мультимедийный урок», создание собственных сайтов и т.д.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723" y="339969"/>
            <a:ext cx="4267199" cy="6463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КРЕАТИВНОСТЬ</a:t>
            </a:r>
          </a:p>
          <a:p>
            <a:r>
              <a:rPr lang="ru-RU" dirty="0"/>
              <a:t>уровень творческой одаренности, </a:t>
            </a:r>
            <a:r>
              <a:rPr lang="ru-RU" u="sng" dirty="0">
                <a:hlinkClick r:id="rId2"/>
              </a:rPr>
              <a:t>способности</a:t>
            </a:r>
            <a:r>
              <a:rPr lang="ru-RU" dirty="0"/>
              <a:t> к творчеству, составляющий относительно устойчивую характеристику </a:t>
            </a:r>
            <a:r>
              <a:rPr lang="ru-RU" dirty="0" smtClean="0"/>
              <a:t>личности.</a:t>
            </a:r>
            <a:r>
              <a:rPr lang="ru-RU" dirty="0"/>
              <a:t> </a:t>
            </a:r>
            <a:r>
              <a:rPr lang="ru-RU" dirty="0" smtClean="0"/>
              <a:t>Рассматривается</a:t>
            </a:r>
            <a:r>
              <a:rPr lang="ru-RU" dirty="0"/>
              <a:t> как несводимая к </a:t>
            </a:r>
            <a:r>
              <a:rPr lang="ru-RU" dirty="0" smtClean="0"/>
              <a:t>интеллекту</a:t>
            </a:r>
            <a:r>
              <a:rPr lang="ru-RU" dirty="0"/>
              <a:t> функция целостной личности, зависимая от целого комплекса ее психологических характеристик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ПСУ ОБЖ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 время клиповой памяти)</a:t>
            </a:r>
          </a:p>
          <a:p>
            <a:r>
              <a:rPr lang="en-US" b="1" dirty="0">
                <a:solidFill>
                  <a:srgbClr val="002060"/>
                </a:solidFill>
              </a:rPr>
              <a:t>storytelling </a:t>
            </a:r>
            <a:r>
              <a:rPr lang="ru-RU" b="1" dirty="0">
                <a:solidFill>
                  <a:srgbClr val="002060"/>
                </a:solidFill>
              </a:rPr>
              <a:t>означает «рассказывание историй</a:t>
            </a:r>
            <a:r>
              <a:rPr lang="ru-RU" b="1" dirty="0" smtClean="0">
                <a:solidFill>
                  <a:srgbClr val="002060"/>
                </a:solidFill>
              </a:rPr>
              <a:t>», </a:t>
            </a:r>
            <a:r>
              <a:rPr lang="ru-RU" b="1" dirty="0">
                <a:solidFill>
                  <a:srgbClr val="002060"/>
                </a:solidFill>
              </a:rPr>
              <a:t>это интересный способ запомнить </a:t>
            </a:r>
            <a:r>
              <a:rPr lang="ru-RU" b="1" dirty="0" smtClean="0">
                <a:solidFill>
                  <a:srgbClr val="002060"/>
                </a:solidFill>
              </a:rPr>
              <a:t>информацию (рисованное </a:t>
            </a:r>
            <a:r>
              <a:rPr lang="ru-RU" b="1" dirty="0">
                <a:solidFill>
                  <a:srgbClr val="002060"/>
                </a:solidFill>
              </a:rPr>
              <a:t>видео, </a:t>
            </a:r>
            <a:r>
              <a:rPr lang="ru-RU" b="1" dirty="0" smtClean="0">
                <a:solidFill>
                  <a:srgbClr val="002060"/>
                </a:solidFill>
              </a:rPr>
              <a:t>анимированный </a:t>
            </a:r>
            <a:r>
              <a:rPr lang="ru-RU" b="1" dirty="0" err="1" smtClean="0">
                <a:solidFill>
                  <a:srgbClr val="002060"/>
                </a:solidFill>
              </a:rPr>
              <a:t>сторителлинг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комиксы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err="1" smtClean="0">
                <a:solidFill>
                  <a:srgbClr val="002060"/>
                </a:solidFill>
              </a:rPr>
              <a:t>раскадровки</a:t>
            </a:r>
            <a:r>
              <a:rPr lang="ru-RU" b="1" dirty="0">
                <a:solidFill>
                  <a:srgbClr val="002060"/>
                </a:solidFill>
              </a:rPr>
              <a:t>, презентации, </a:t>
            </a:r>
            <a:r>
              <a:rPr lang="ru-RU" b="1" dirty="0" smtClean="0">
                <a:solidFill>
                  <a:srgbClr val="002060"/>
                </a:solidFill>
              </a:rPr>
              <a:t>веб-страница </a:t>
            </a:r>
            <a:r>
              <a:rPr lang="ru-RU" b="1" dirty="0">
                <a:solidFill>
                  <a:srgbClr val="002060"/>
                </a:solidFill>
              </a:rPr>
              <a:t>с мультимедийным </a:t>
            </a:r>
            <a:r>
              <a:rPr lang="ru-RU" b="1" dirty="0" smtClean="0">
                <a:solidFill>
                  <a:srgbClr val="002060"/>
                </a:solidFill>
              </a:rPr>
              <a:t>контентом и. </a:t>
            </a:r>
            <a:r>
              <a:rPr lang="ru-RU" b="1" dirty="0" err="1" smtClean="0">
                <a:solidFill>
                  <a:srgbClr val="002060"/>
                </a:solidFill>
              </a:rPr>
              <a:t>т.д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Участие в вики-проекте, в </a:t>
            </a:r>
            <a:r>
              <a:rPr lang="ru-RU" b="1" dirty="0" err="1" smtClean="0">
                <a:solidFill>
                  <a:srgbClr val="002060"/>
                </a:solidFill>
              </a:rPr>
              <a:t>совеременном</a:t>
            </a:r>
            <a:r>
              <a:rPr lang="ru-RU" b="1" dirty="0" smtClean="0">
                <a:solidFill>
                  <a:srgbClr val="002060"/>
                </a:solidFill>
              </a:rPr>
              <a:t> « мультимедийном уроке </a:t>
            </a:r>
            <a:r>
              <a:rPr lang="ru-RU" b="1" dirty="0" err="1" smtClean="0">
                <a:solidFill>
                  <a:srgbClr val="002060"/>
                </a:solidFill>
              </a:rPr>
              <a:t>ит.д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40" y="260883"/>
            <a:ext cx="1664352" cy="16704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8062" y="140677"/>
            <a:ext cx="9120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Профессиональное сообщество учителей ОБЖ было зарегистрировано на портале НООС в октябре 2017 года по инициативе Ассоциации учителей ОБЖ Новосибирской области.</a:t>
            </a:r>
          </a:p>
          <a:p>
            <a:endParaRPr lang="ru-RU" sz="2000" b="1" dirty="0"/>
          </a:p>
          <a:p>
            <a:r>
              <a:rPr lang="ru-RU" sz="2000" b="1" dirty="0" smtClean="0"/>
              <a:t>Общая численность членов </a:t>
            </a:r>
            <a:r>
              <a:rPr lang="ru-RU" sz="2000" b="1" dirty="0" smtClean="0">
                <a:solidFill>
                  <a:srgbClr val="0070C0"/>
                </a:solidFill>
              </a:rPr>
              <a:t>Ассоциации</a:t>
            </a:r>
            <a:r>
              <a:rPr lang="ru-RU" sz="2000" b="1" dirty="0" smtClean="0"/>
              <a:t> на тот момент составляла</a:t>
            </a:r>
            <a:r>
              <a:rPr lang="ru-RU" sz="2000" b="1" u="sng" dirty="0" smtClean="0"/>
              <a:t> 67 человек</a:t>
            </a:r>
            <a:r>
              <a:rPr lang="ru-RU" sz="2000" b="1" dirty="0" smtClean="0"/>
              <a:t>, а </a:t>
            </a:r>
            <a:r>
              <a:rPr lang="ru-RU" sz="2000" b="1" dirty="0" smtClean="0">
                <a:solidFill>
                  <a:srgbClr val="C00000"/>
                </a:solidFill>
              </a:rPr>
              <a:t>сообщество </a:t>
            </a:r>
            <a:r>
              <a:rPr lang="ru-RU" sz="2000" b="1" dirty="0" smtClean="0"/>
              <a:t>спустя год работы насчитывало </a:t>
            </a:r>
            <a:r>
              <a:rPr lang="ru-RU" sz="2000" b="1" u="sng" dirty="0" smtClean="0"/>
              <a:t>35 человек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8585" y="2461846"/>
            <a:ext cx="11441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По состоянию на 08 ноября 2020 года</a:t>
            </a:r>
            <a:r>
              <a:rPr lang="ru-RU" dirty="0" smtClean="0"/>
              <a:t> в</a:t>
            </a:r>
            <a:r>
              <a:rPr lang="ru-RU" b="1" dirty="0" smtClean="0">
                <a:solidFill>
                  <a:srgbClr val="C00000"/>
                </a:solidFill>
              </a:rPr>
              <a:t> сообществе </a:t>
            </a:r>
            <a:r>
              <a:rPr lang="ru-RU" dirty="0" smtClean="0"/>
              <a:t>состоят</a:t>
            </a:r>
            <a:r>
              <a:rPr lang="ru-RU" b="1" dirty="0" smtClean="0">
                <a:solidFill>
                  <a:srgbClr val="0070C0"/>
                </a:solidFill>
              </a:rPr>
              <a:t> 204 человека</a:t>
            </a:r>
            <a:r>
              <a:rPr lang="ru-RU" dirty="0" smtClean="0"/>
              <a:t>, а </a:t>
            </a:r>
            <a:r>
              <a:rPr lang="ru-RU" b="1" dirty="0" smtClean="0">
                <a:solidFill>
                  <a:srgbClr val="0070C0"/>
                </a:solidFill>
              </a:rPr>
              <a:t>Ассоциация</a:t>
            </a:r>
            <a:r>
              <a:rPr lang="ru-RU" dirty="0" smtClean="0"/>
              <a:t>, претерпев изменения, 26 февраля 2020 года стала официально юридически зарегистрированной РОО « Ассоциация поддержки и координации учителей и преподавателей –организаторов ОБЖ Новосибирской области. В ней сегодня состоят </a:t>
            </a:r>
            <a:r>
              <a:rPr lang="ru-RU" b="1" dirty="0" smtClean="0"/>
              <a:t>10 членов, </a:t>
            </a:r>
            <a:r>
              <a:rPr lang="ru-RU" dirty="0" smtClean="0"/>
              <a:t>из которых 3 учредители.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9393782"/>
              </p:ext>
            </p:extLst>
          </p:nvPr>
        </p:nvGraphicFramePr>
        <p:xfrm>
          <a:off x="293240" y="3909646"/>
          <a:ext cx="7967785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862645" y="3429000"/>
            <a:ext cx="2883877" cy="3429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Ожидаемо: </a:t>
            </a:r>
          </a:p>
          <a:p>
            <a:pPr algn="ctr"/>
            <a:r>
              <a:rPr lang="ru-RU" dirty="0"/>
              <a:t>-</a:t>
            </a:r>
            <a:r>
              <a:rPr lang="ru-RU" dirty="0" smtClean="0"/>
              <a:t>рост числа участников сообщества и членов Ассоциации;</a:t>
            </a:r>
          </a:p>
          <a:p>
            <a:pPr algn="ctr"/>
            <a:r>
              <a:rPr lang="ru-RU" dirty="0" smtClean="0"/>
              <a:t>-технологическая и методическая помощь участникам ПСУ ОБЖ и членам Ассоциации;</a:t>
            </a:r>
          </a:p>
          <a:p>
            <a:pPr algn="ctr"/>
            <a:r>
              <a:rPr lang="ru-RU" dirty="0" smtClean="0"/>
              <a:t>-интернет-</a:t>
            </a:r>
            <a:r>
              <a:rPr lang="ru-RU" dirty="0" err="1" smtClean="0"/>
              <a:t>коммуницирование</a:t>
            </a:r>
            <a:r>
              <a:rPr lang="ru-RU" dirty="0" smtClean="0"/>
              <a:t> со всеми педагогическими сообществами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05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5" y="190544"/>
            <a:ext cx="1664352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461" y="1025768"/>
            <a:ext cx="7335928" cy="5855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538" y="46797"/>
            <a:ext cx="8979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Важная роль в достижении успеха в развитии сетевого сообщества  отводится его организатору ( МОДЕРАТОРУ). Чем больше он </a:t>
            </a:r>
            <a:r>
              <a:rPr lang="ru-RU" b="1" dirty="0" err="1" smtClean="0">
                <a:solidFill>
                  <a:srgbClr val="002060"/>
                </a:solidFill>
              </a:rPr>
              <a:t>коммуницирует</a:t>
            </a:r>
            <a:r>
              <a:rPr lang="ru-RU" b="1" dirty="0" smtClean="0">
                <a:solidFill>
                  <a:srgbClr val="002060"/>
                </a:solidFill>
              </a:rPr>
              <a:t> с участниками, тем быстрее происходит адаптация, появляется активность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1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9" y="167098"/>
            <a:ext cx="1664352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896" y="3856892"/>
            <a:ext cx="3973559" cy="2790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138" y="1846116"/>
            <a:ext cx="77841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Способы привлечения внимания к сообществу:</a:t>
            </a:r>
          </a:p>
          <a:p>
            <a:pPr marL="342900" indent="-342900">
              <a:buAutoNum type="arabicPeriod"/>
            </a:pPr>
            <a:r>
              <a:rPr lang="ru-RU" b="1" u="sng" dirty="0" smtClean="0"/>
              <a:t>Проведение Олимпиады.</a:t>
            </a:r>
            <a:r>
              <a:rPr lang="ru-RU" dirty="0" smtClean="0"/>
              <a:t> В октябре 2020 года была проведена Блиц онлайн-олимпиада « Осенний марафон безопасности» для учителей ОБЖ, в которой приняли участие 37 человек. Все они стали членами нашего сообщества, причем участники были не только из Новосибирска и Новосибирской области ,но из Крыма и Тывы. К сожалению членов Ассоциации было всего 2 человека.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Проведение онлайн-конкурса чтецов, посвященного 75 -летию Победы в Великой отечественной войне в мае </a:t>
            </a:r>
            <a:r>
              <a:rPr lang="ru-RU" b="1" dirty="0" err="1" smtClean="0"/>
              <a:t>т.г.</a:t>
            </a:r>
            <a:r>
              <a:rPr lang="ru-RU" dirty="0" err="1" smtClean="0"/>
              <a:t>Помощь</a:t>
            </a:r>
            <a:r>
              <a:rPr lang="ru-RU" dirty="0" smtClean="0"/>
              <a:t> ИОДО НГПУ, предоставление онлайн-площадки. В итоге членами сообщества стали 36 человек.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Поддержание дискуссии в Дискуссионном клубе.</a:t>
            </a:r>
            <a:r>
              <a:rPr lang="ru-RU" dirty="0" smtClean="0"/>
              <a:t> В 2020 году  обсуждения состоялись по 6 актуальным темам, из которых наиболее </a:t>
            </a:r>
            <a:r>
              <a:rPr lang="ru-RU" dirty="0"/>
              <a:t>активно просматриваемые были 3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Патриотическое </a:t>
            </a:r>
            <a:r>
              <a:rPr lang="ru-RU" dirty="0">
                <a:solidFill>
                  <a:srgbClr val="002060"/>
                </a:solidFill>
              </a:rPr>
              <a:t>воспитание молодежи в образовательных </a:t>
            </a:r>
            <a:r>
              <a:rPr lang="ru-RU" dirty="0" smtClean="0">
                <a:solidFill>
                  <a:srgbClr val="002060"/>
                </a:solidFill>
              </a:rPr>
              <a:t>учреждениях;</a:t>
            </a:r>
          </a:p>
          <a:p>
            <a:r>
              <a:rPr lang="ru-RU" dirty="0">
                <a:solidFill>
                  <a:srgbClr val="002060"/>
                </a:solidFill>
              </a:rPr>
              <a:t>Обсуждаем </a:t>
            </a:r>
            <a:r>
              <a:rPr lang="ru-RU" dirty="0" smtClean="0">
                <a:solidFill>
                  <a:srgbClr val="002060"/>
                </a:solidFill>
              </a:rPr>
              <a:t>УМК;</a:t>
            </a:r>
          </a:p>
          <a:p>
            <a:r>
              <a:rPr lang="ru-RU" dirty="0">
                <a:solidFill>
                  <a:srgbClr val="002060"/>
                </a:solidFill>
              </a:rPr>
              <a:t>Новая Концепция преподавания предмета ОБЖ в российской школе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4985" y="351692"/>
            <a:ext cx="7995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Главная роль в развитии предметного профессионального сообщества принадлежит МОДЕРАТОРУ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8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5" y="190544"/>
            <a:ext cx="1664352" cy="167044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04166174"/>
              </p:ext>
            </p:extLst>
          </p:nvPr>
        </p:nvGraphicFramePr>
        <p:xfrm>
          <a:off x="1535723" y="190544"/>
          <a:ext cx="10222523" cy="681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0154" y="190544"/>
            <a:ext cx="2555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ЗАДАЧИ, РЕШАЕМЫЕ МОДЕРАТОРОМ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92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697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Студент</cp:lastModifiedBy>
  <cp:revision>32</cp:revision>
  <dcterms:created xsi:type="dcterms:W3CDTF">2020-11-10T07:49:58Z</dcterms:created>
  <dcterms:modified xsi:type="dcterms:W3CDTF">2020-11-11T12:03:00Z</dcterms:modified>
</cp:coreProperties>
</file>